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06" r:id="rId2"/>
    <p:sldId id="309" r:id="rId3"/>
    <p:sldId id="307" r:id="rId4"/>
    <p:sldId id="308" r:id="rId5"/>
    <p:sldId id="310" r:id="rId6"/>
    <p:sldId id="315" r:id="rId7"/>
    <p:sldId id="311" r:id="rId8"/>
    <p:sldId id="314" r:id="rId9"/>
    <p:sldId id="313" r:id="rId10"/>
    <p:sldId id="316" r:id="rId11"/>
    <p:sldId id="318" r:id="rId12"/>
    <p:sldId id="256" r:id="rId13"/>
    <p:sldId id="257" r:id="rId14"/>
    <p:sldId id="258" r:id="rId15"/>
    <p:sldId id="259" r:id="rId16"/>
    <p:sldId id="291" r:id="rId17"/>
    <p:sldId id="326" r:id="rId18"/>
    <p:sldId id="319" r:id="rId19"/>
    <p:sldId id="285" r:id="rId20"/>
    <p:sldId id="320" r:id="rId21"/>
    <p:sldId id="301" r:id="rId22"/>
    <p:sldId id="266" r:id="rId23"/>
    <p:sldId id="302" r:id="rId24"/>
    <p:sldId id="321" r:id="rId25"/>
    <p:sldId id="267" r:id="rId26"/>
    <p:sldId id="300" r:id="rId27"/>
    <p:sldId id="305" r:id="rId28"/>
    <p:sldId id="322" r:id="rId29"/>
    <p:sldId id="323" r:id="rId30"/>
    <p:sldId id="324" r:id="rId31"/>
    <p:sldId id="325" r:id="rId32"/>
    <p:sldId id="304" r:id="rId33"/>
  </p:sldIdLst>
  <p:sldSz cx="12192000" cy="6858000"/>
  <p:notesSz cx="6797675" cy="992663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DCB3"/>
    <a:srgbClr val="F2A100"/>
    <a:srgbClr val="CD6739"/>
    <a:srgbClr val="00CC00"/>
    <a:srgbClr val="0180B0"/>
    <a:srgbClr val="C8D8E1"/>
    <a:srgbClr val="000099"/>
    <a:srgbClr val="F9FF01"/>
    <a:srgbClr val="404040"/>
    <a:srgbClr val="A1B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-72" y="-6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4C457C-D707-4E6F-B23F-0092A0278F05}" type="doc">
      <dgm:prSet loTypeId="urn:microsoft.com/office/officeart/2008/layout/HexagonCluster" loCatId="pictur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701CAE73-D90A-4315-A097-0D0F30EA4E64}">
      <dgm:prSet phldrT="[文字]" custT="1"/>
      <dgm:spPr>
        <a:xfrm>
          <a:off x="1214104" y="2352242"/>
          <a:ext cx="1411527" cy="1211610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"/>
                <a:satMod val="255000"/>
              </a:srgbClr>
            </a:gs>
            <a:gs pos="55000">
              <a:srgbClr val="4BACC6">
                <a:hueOff val="0"/>
                <a:satOff val="0"/>
                <a:lumOff val="0"/>
                <a:alphaOff val="0"/>
                <a:tint val="12000"/>
                <a:satMod val="255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額度</a:t>
          </a:r>
          <a:r>
            <a:rPr lang="en-US" sz="2000" dirty="0" smtClean="0">
              <a:effectLst/>
            </a:rPr>
            <a:t>10,020</a:t>
          </a:r>
          <a:endParaRPr lang="zh-TW" altLang="en-US" sz="2000" b="1" dirty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CE4969DF-EAFE-438F-9342-A86B9C588667}" type="parTrans" cxnId="{20CA22E8-E9C1-47FF-A990-C07188D218A1}">
      <dgm:prSet/>
      <dgm:spPr/>
      <dgm:t>
        <a:bodyPr/>
        <a:lstStyle/>
        <a:p>
          <a:endParaRPr lang="zh-TW" altLang="en-US"/>
        </a:p>
      </dgm:t>
    </dgm:pt>
    <dgm:pt modelId="{6BE4E34A-A529-44A4-8C76-0F2EA76951C3}" type="sibTrans" cxnId="{20CA22E8-E9C1-47FF-A990-C07188D218A1}">
      <dgm:prSet/>
      <dgm:spPr>
        <a:xfrm>
          <a:off x="0" y="1682535"/>
          <a:ext cx="1411527" cy="1211610"/>
        </a:xfrm>
        <a:blipFill>
          <a:blip xmlns:r="http://schemas.openxmlformats.org/officeDocument/2006/relationships" r:embed="rId1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1BE83E7A-9B1D-4772-82D7-CB91C4BE4125}">
      <dgm:prSet phldrT="[文字]" custT="1"/>
      <dgm:spPr>
        <a:xfrm>
          <a:off x="2429079" y="1678870"/>
          <a:ext cx="1411527" cy="1211610"/>
        </a:xfrm>
        <a:gradFill rotWithShape="0">
          <a:gsLst>
            <a:gs pos="0">
              <a:srgbClr val="4BACC6">
                <a:hueOff val="-1241735"/>
                <a:satOff val="4976"/>
                <a:lumOff val="1078"/>
                <a:alphaOff val="0"/>
                <a:tint val="1000"/>
                <a:satMod val="255000"/>
              </a:srgbClr>
            </a:gs>
            <a:gs pos="55000">
              <a:srgbClr val="4BACC6">
                <a:hueOff val="-1241735"/>
                <a:satOff val="4976"/>
                <a:lumOff val="1078"/>
                <a:alphaOff val="0"/>
                <a:tint val="12000"/>
                <a:satMod val="255000"/>
              </a:srgbClr>
            </a:gs>
            <a:gs pos="100000">
              <a:srgbClr val="4BACC6">
                <a:hueOff val="-1241735"/>
                <a:satOff val="4976"/>
                <a:lumOff val="1078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1241735"/>
              <a:satOff val="4976"/>
              <a:lumOff val="1078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18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每日費用</a:t>
          </a:r>
          <a:endParaRPr lang="en-US" altLang="zh-TW" sz="1800" b="1" dirty="0" smtClean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r>
            <a:rPr lang="en-US" altLang="zh-TW" sz="18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675</a:t>
          </a:r>
          <a:endParaRPr lang="zh-TW" altLang="en-US" sz="1800" b="1" dirty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208AF614-D56A-4C73-9769-C6FBD98226BA}" type="parTrans" cxnId="{F9B8C7E5-45C5-451D-8DB2-930D5268AD17}">
      <dgm:prSet/>
      <dgm:spPr/>
      <dgm:t>
        <a:bodyPr/>
        <a:lstStyle/>
        <a:p>
          <a:endParaRPr lang="zh-TW" altLang="en-US"/>
        </a:p>
      </dgm:t>
    </dgm:pt>
    <dgm:pt modelId="{57114193-F903-4BE0-9F38-730DC5CA7FCD}" type="sibTrans" cxnId="{F9B8C7E5-45C5-451D-8DB2-930D5268AD17}">
      <dgm:prSet/>
      <dgm:spPr>
        <a:xfrm>
          <a:off x="3643184" y="2349951"/>
          <a:ext cx="1411527" cy="1211610"/>
        </a:xfrm>
        <a:blipFill>
          <a:blip xmlns:r="http://schemas.openxmlformats.org/officeDocument/2006/relationships" r:embed="rId2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1241735"/>
              <a:satOff val="4976"/>
              <a:lumOff val="107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5B44B91E-D0EA-4F52-84B2-E557C23CF48F}">
      <dgm:prSet phldrT="[文字]" custT="1"/>
      <dgm:spPr>
        <a:xfrm>
          <a:off x="1214104" y="1012828"/>
          <a:ext cx="1411527" cy="1211610"/>
        </a:xfrm>
        <a:gradFill rotWithShape="0">
          <a:gsLst>
            <a:gs pos="0">
              <a:srgbClr val="4BACC6">
                <a:hueOff val="-2483469"/>
                <a:satOff val="9953"/>
                <a:lumOff val="2157"/>
                <a:alphaOff val="0"/>
                <a:tint val="1000"/>
                <a:satMod val="255000"/>
              </a:srgbClr>
            </a:gs>
            <a:gs pos="55000">
              <a:srgbClr val="4BACC6">
                <a:hueOff val="-2483469"/>
                <a:satOff val="9953"/>
                <a:lumOff val="2157"/>
                <a:alphaOff val="0"/>
                <a:tint val="12000"/>
                <a:satMod val="255000"/>
              </a:srgbClr>
            </a:gs>
            <a:gs pos="100000">
              <a:srgbClr val="4BACC6">
                <a:hueOff val="-2483469"/>
                <a:satOff val="9953"/>
                <a:lumOff val="2157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2483469"/>
              <a:satOff val="9953"/>
              <a:lumOff val="2157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第二級</a:t>
          </a:r>
          <a:endParaRPr lang="zh-TW" altLang="en-US" sz="2000" b="1" dirty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D39B048E-FF10-4A6B-BBD3-B2FF8ADF4FA7}" type="parTrans" cxnId="{BF503FAC-106B-4A8E-BD5D-C051A76C7B5F}">
      <dgm:prSet/>
      <dgm:spPr/>
      <dgm:t>
        <a:bodyPr/>
        <a:lstStyle/>
        <a:p>
          <a:endParaRPr lang="zh-TW" altLang="en-US"/>
        </a:p>
      </dgm:t>
    </dgm:pt>
    <dgm:pt modelId="{EED69EBF-CB4A-4724-AB76-167747E96AD8}" type="sibTrans" cxnId="{BF503FAC-106B-4A8E-BD5D-C051A76C7B5F}">
      <dgm:prSet/>
      <dgm:spPr>
        <a:xfrm>
          <a:off x="2429079" y="338999"/>
          <a:ext cx="1411527" cy="1211610"/>
        </a:xfrm>
        <a:blipFill>
          <a:blip xmlns:r="http://schemas.openxmlformats.org/officeDocument/2006/relationships" r:embed="rId3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2483469"/>
              <a:satOff val="9953"/>
              <a:lumOff val="2157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71D9F8A4-1AE9-4D0B-A9BC-417F55CAF2A7}">
      <dgm:prSet phldrT="[文字]" custT="1"/>
      <dgm:spPr>
        <a:xfrm>
          <a:off x="3643184" y="1010080"/>
          <a:ext cx="1411527" cy="1211610"/>
        </a:xfrm>
        <a:gradFill rotWithShape="0">
          <a:gsLst>
            <a:gs pos="0">
              <a:srgbClr val="4BACC6">
                <a:hueOff val="-3725204"/>
                <a:satOff val="14929"/>
                <a:lumOff val="3235"/>
                <a:alphaOff val="0"/>
                <a:tint val="1000"/>
                <a:satMod val="255000"/>
              </a:srgbClr>
            </a:gs>
            <a:gs pos="55000">
              <a:srgbClr val="4BACC6">
                <a:hueOff val="-3725204"/>
                <a:satOff val="14929"/>
                <a:lumOff val="3235"/>
                <a:alphaOff val="0"/>
                <a:tint val="12000"/>
                <a:satMod val="255000"/>
              </a:srgbClr>
            </a:gs>
            <a:gs pos="100000">
              <a:srgbClr val="4BACC6">
                <a:hueOff val="-3725204"/>
                <a:satOff val="14929"/>
                <a:lumOff val="3235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3725204"/>
              <a:satOff val="14929"/>
              <a:lumOff val="3235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可使用</a:t>
          </a:r>
          <a:endParaRPr lang="en-US" altLang="zh-TW" sz="2000" b="1" dirty="0" smtClean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r>
            <a:rPr lang="en-US" altLang="zh-TW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14</a:t>
          </a:r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日</a:t>
          </a:r>
          <a:endParaRPr lang="zh-TW" altLang="en-US" sz="2000" b="1" dirty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B86A1C15-EAC3-40A6-9277-7D71F2D3DA99}" type="parTrans" cxnId="{530ECF39-CB02-4B28-8D49-D2C919D03888}">
      <dgm:prSet/>
      <dgm:spPr/>
      <dgm:t>
        <a:bodyPr/>
        <a:lstStyle/>
        <a:p>
          <a:endParaRPr lang="zh-TW" altLang="en-US"/>
        </a:p>
      </dgm:t>
    </dgm:pt>
    <dgm:pt modelId="{F9110DB2-5D29-49C2-B5FA-0180C2DB2DC2}" type="sibTrans" cxnId="{530ECF39-CB02-4B28-8D49-D2C919D03888}">
      <dgm:prSet/>
      <dgm:spPr>
        <a:xfrm>
          <a:off x="4857289" y="1691238"/>
          <a:ext cx="1411527" cy="1211610"/>
        </a:xfrm>
        <a:blipFill>
          <a:blip xmlns:r="http://schemas.openxmlformats.org/officeDocument/2006/relationships" r:embed="rId4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3725204"/>
              <a:satOff val="14929"/>
              <a:lumOff val="323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30BAEA03-DA83-4F3B-BCED-1EF4F7B4A683}">
      <dgm:prSet phldrT="[文字]" custT="1"/>
      <dgm:spPr>
        <a:xfrm>
          <a:off x="4857289" y="351825"/>
          <a:ext cx="1411527" cy="1211610"/>
        </a:xfrm>
        <a:gradFill rotWithShape="0">
          <a:gsLst>
            <a:gs pos="0">
              <a:srgbClr val="4BACC6">
                <a:hueOff val="-4966938"/>
                <a:satOff val="19906"/>
                <a:lumOff val="4314"/>
                <a:alphaOff val="0"/>
                <a:tint val="1000"/>
                <a:satMod val="255000"/>
              </a:srgbClr>
            </a:gs>
            <a:gs pos="55000">
              <a:srgbClr val="4BACC6">
                <a:hueOff val="-4966938"/>
                <a:satOff val="19906"/>
                <a:lumOff val="4314"/>
                <a:alphaOff val="0"/>
                <a:tint val="12000"/>
                <a:satMod val="255000"/>
              </a:srgbClr>
            </a:gs>
            <a:gs pos="100000">
              <a:srgbClr val="4BACC6">
                <a:hueOff val="-4966938"/>
                <a:satOff val="19906"/>
                <a:lumOff val="4314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4966938"/>
              <a:satOff val="19906"/>
              <a:lumOff val="4314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照顧費負擔</a:t>
          </a:r>
          <a:r>
            <a:rPr lang="en-US" altLang="zh-TW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</a:t>
          </a:r>
          <a:r>
            <a:rPr lang="en-US" sz="2000" dirty="0" smtClean="0">
              <a:effectLst/>
            </a:rPr>
            <a:t>,</a:t>
          </a:r>
          <a:r>
            <a:rPr lang="en-US" altLang="zh-TW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603</a:t>
          </a:r>
          <a:endParaRPr lang="zh-TW" altLang="en-US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5155B6D6-7A30-4364-B77B-45235EDEE087}" type="parTrans" cxnId="{C9487A01-71B1-4D84-9CB6-80CAC111771F}">
      <dgm:prSet/>
      <dgm:spPr/>
      <dgm:t>
        <a:bodyPr/>
        <a:lstStyle/>
        <a:p>
          <a:endParaRPr lang="zh-TW" altLang="en-US"/>
        </a:p>
      </dgm:t>
    </dgm:pt>
    <dgm:pt modelId="{E09D8B5C-24CA-4B19-B5BE-0267693C4739}" type="sibTrans" cxnId="{C9487A01-71B1-4D84-9CB6-80CAC111771F}">
      <dgm:prSet/>
      <dgm:spPr>
        <a:xfrm>
          <a:off x="6072263" y="1027945"/>
          <a:ext cx="1411527" cy="1211610"/>
        </a:xfrm>
        <a:blipFill>
          <a:blip xmlns:r="http://schemas.openxmlformats.org/officeDocument/2006/relationships" r:embed="rId5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4966938"/>
              <a:satOff val="19906"/>
              <a:lumOff val="4314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FD8FFEC6-9E1E-4B92-ACDC-422B60120C44}">
      <dgm:prSet phldrT="[文字]" custT="1"/>
      <dgm:spPr>
        <a:xfrm>
          <a:off x="6072263" y="2365526"/>
          <a:ext cx="1411527" cy="1211610"/>
        </a:xfrm>
        <a:gradFill rotWithShape="0">
          <a:gsLst>
            <a:gs pos="0">
              <a:srgbClr val="4BACC6">
                <a:hueOff val="-6208672"/>
                <a:satOff val="24882"/>
                <a:lumOff val="5392"/>
                <a:alphaOff val="0"/>
                <a:tint val="1000"/>
                <a:satMod val="255000"/>
              </a:srgbClr>
            </a:gs>
            <a:gs pos="55000">
              <a:srgbClr val="4BACC6">
                <a:hueOff val="-6208672"/>
                <a:satOff val="24882"/>
                <a:lumOff val="5392"/>
                <a:alphaOff val="0"/>
                <a:tint val="12000"/>
                <a:satMod val="255000"/>
              </a:srgbClr>
            </a:gs>
            <a:gs pos="100000">
              <a:srgbClr val="4BACC6">
                <a:hueOff val="-6208672"/>
                <a:satOff val="24882"/>
                <a:lumOff val="5392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6208672"/>
              <a:satOff val="24882"/>
              <a:lumOff val="5392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剩餘</a:t>
          </a:r>
          <a:r>
            <a:rPr lang="en-US" altLang="zh-TW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8</a:t>
          </a:r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日</a:t>
          </a:r>
          <a:r>
            <a:rPr lang="en-US" altLang="zh-TW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x675</a:t>
          </a:r>
        </a:p>
        <a:p>
          <a:r>
            <a:rPr lang="en-US" altLang="zh-TW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5</a:t>
          </a:r>
          <a:r>
            <a:rPr lang="en-US" sz="2000" dirty="0" smtClean="0">
              <a:effectLst/>
            </a:rPr>
            <a:t>,</a:t>
          </a:r>
          <a:r>
            <a:rPr lang="en-US" altLang="zh-TW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400</a:t>
          </a:r>
        </a:p>
      </dgm:t>
    </dgm:pt>
    <dgm:pt modelId="{9CEC24EC-2784-4809-9369-6DA84AD59D45}" type="parTrans" cxnId="{B7709D42-04ED-40D1-BFD3-A1922CD0EC03}">
      <dgm:prSet/>
      <dgm:spPr/>
      <dgm:t>
        <a:bodyPr/>
        <a:lstStyle/>
        <a:p>
          <a:endParaRPr lang="zh-TW" altLang="en-US"/>
        </a:p>
      </dgm:t>
    </dgm:pt>
    <dgm:pt modelId="{E638F0DA-8970-4894-A6A4-FC855114D581}" type="sibTrans" cxnId="{B7709D42-04ED-40D1-BFD3-A1922CD0EC03}">
      <dgm:prSet/>
      <dgm:spPr>
        <a:xfrm>
          <a:off x="4857289" y="3028820"/>
          <a:ext cx="1411527" cy="1211610"/>
        </a:xfrm>
        <a:blipFill>
          <a:blip xmlns:r="http://schemas.openxmlformats.org/officeDocument/2006/relationships" r:embed="rId6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6208672"/>
              <a:satOff val="24882"/>
              <a:lumOff val="5392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ACAF1563-B9E9-48EC-BC55-6AE77D5036D5}">
      <dgm:prSet phldrT="[文字]" custT="1"/>
      <dgm:spPr>
        <a:xfrm>
          <a:off x="2428209" y="3021490"/>
          <a:ext cx="1411527" cy="1211610"/>
        </a:xfrm>
        <a:gradFill rotWithShape="0">
          <a:gsLst>
            <a:gs pos="0">
              <a:srgbClr val="4BACC6">
                <a:hueOff val="-7450407"/>
                <a:satOff val="29858"/>
                <a:lumOff val="6471"/>
                <a:alphaOff val="0"/>
                <a:tint val="1000"/>
                <a:satMod val="255000"/>
              </a:srgbClr>
            </a:gs>
            <a:gs pos="55000">
              <a:srgbClr val="4BACC6">
                <a:hueOff val="-7450407"/>
                <a:satOff val="29858"/>
                <a:lumOff val="6471"/>
                <a:alphaOff val="0"/>
                <a:tint val="12000"/>
                <a:satMod val="255000"/>
              </a:srgbClr>
            </a:gs>
            <a:gs pos="100000">
              <a:srgbClr val="4BACC6">
                <a:hueOff val="-7450407"/>
                <a:satOff val="29858"/>
                <a:lumOff val="6471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7450407"/>
              <a:satOff val="29858"/>
              <a:lumOff val="6471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政府負擔</a:t>
          </a:r>
          <a:r>
            <a:rPr lang="en-US" altLang="zh-TW" sz="2000" b="1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84%</a:t>
          </a:r>
          <a:endParaRPr lang="zh-TW" altLang="en-US" sz="20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16D02386-0456-4201-BB99-9288C3366E3C}" type="parTrans" cxnId="{4C8CC5BC-9136-4B3A-AD85-FA374D7EE7F6}">
      <dgm:prSet/>
      <dgm:spPr/>
      <dgm:t>
        <a:bodyPr/>
        <a:lstStyle/>
        <a:p>
          <a:endParaRPr lang="zh-TW" altLang="en-US"/>
        </a:p>
      </dgm:t>
    </dgm:pt>
    <dgm:pt modelId="{DEA5F863-CD4D-48B3-91B0-EAB48C611DB1}" type="sibTrans" cxnId="{4C8CC5BC-9136-4B3A-AD85-FA374D7EE7F6}">
      <dgm:prSet/>
      <dgm:spPr>
        <a:xfrm>
          <a:off x="1213235" y="3694862"/>
          <a:ext cx="1411527" cy="1211610"/>
        </a:xfrm>
        <a:blipFill>
          <a:blip xmlns:r="http://schemas.openxmlformats.org/officeDocument/2006/relationships" r:embed="rId7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7450407"/>
              <a:satOff val="29858"/>
              <a:lumOff val="6471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181FDA46-74D8-452E-88AF-767CC317DBF6}">
      <dgm:prSet phldrT="[文字]" custT="1"/>
      <dgm:spPr>
        <a:xfrm>
          <a:off x="7280280" y="3044394"/>
          <a:ext cx="1411527" cy="1211610"/>
        </a:xfrm>
        <a:gradFill rotWithShape="0">
          <a:gsLst>
            <a:gs pos="0">
              <a:srgbClr val="4BACC6">
                <a:hueOff val="-8692142"/>
                <a:satOff val="34835"/>
                <a:lumOff val="7549"/>
                <a:alphaOff val="0"/>
                <a:tint val="1000"/>
                <a:satMod val="255000"/>
              </a:srgbClr>
            </a:gs>
            <a:gs pos="55000">
              <a:srgbClr val="4BACC6">
                <a:hueOff val="-8692142"/>
                <a:satOff val="34835"/>
                <a:lumOff val="7549"/>
                <a:alphaOff val="0"/>
                <a:tint val="12000"/>
                <a:satMod val="255000"/>
              </a:srgbClr>
            </a:gs>
            <a:gs pos="100000">
              <a:srgbClr val="4BACC6">
                <a:hueOff val="-8692142"/>
                <a:satOff val="34835"/>
                <a:lumOff val="7549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8692142"/>
              <a:satOff val="34835"/>
              <a:lumOff val="7549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月繳</a:t>
          </a:r>
          <a:endParaRPr lang="en-US" altLang="zh-TW" sz="2000" b="1" dirty="0" smtClean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r>
            <a:rPr lang="en-US" altLang="zh-TW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9</a:t>
          </a:r>
          <a:r>
            <a:rPr lang="en-US" sz="2000" dirty="0" smtClean="0">
              <a:effectLst/>
            </a:rPr>
            <a:t>,</a:t>
          </a:r>
          <a:r>
            <a:rPr lang="en-US" altLang="zh-TW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403</a:t>
          </a:r>
        </a:p>
      </dgm:t>
    </dgm:pt>
    <dgm:pt modelId="{D73F1270-B0C0-413E-B202-691F2316FC16}" type="parTrans" cxnId="{D7A2998A-B931-4418-A996-CBD1AC0A48FA}">
      <dgm:prSet/>
      <dgm:spPr/>
      <dgm:t>
        <a:bodyPr/>
        <a:lstStyle/>
        <a:p>
          <a:endParaRPr lang="zh-TW" altLang="en-US"/>
        </a:p>
      </dgm:t>
    </dgm:pt>
    <dgm:pt modelId="{B11E20C8-C3EA-4D90-B24F-30690D0A8DAD}" type="sibTrans" cxnId="{D7A2998A-B931-4418-A996-CBD1AC0A48FA}">
      <dgm:prSet/>
      <dgm:spPr>
        <a:xfrm>
          <a:off x="6066175" y="3708146"/>
          <a:ext cx="1411527" cy="1211610"/>
        </a:xfrm>
        <a:blipFill>
          <a:blip xmlns:r="http://schemas.openxmlformats.org/officeDocument/2006/relationships" r:embed="rId8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8692142"/>
              <a:satOff val="34835"/>
              <a:lumOff val="7549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F4A4BDA5-C561-453E-948A-D9F05FDEF39D}">
      <dgm:prSet phldrT="[文字]" custT="1"/>
      <dgm:spPr>
        <a:xfrm>
          <a:off x="7285498" y="365109"/>
          <a:ext cx="1411527" cy="1211610"/>
        </a:xfr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tint val="1000"/>
                <a:satMod val="255000"/>
              </a:srgbClr>
            </a:gs>
            <a:gs pos="55000">
              <a:srgbClr val="4BACC6">
                <a:hueOff val="-9933876"/>
                <a:satOff val="39811"/>
                <a:lumOff val="8628"/>
                <a:alphaOff val="0"/>
                <a:tint val="12000"/>
                <a:satMod val="255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交通費</a:t>
          </a:r>
          <a:r>
            <a:rPr lang="en-US" altLang="zh-TW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2</a:t>
          </a:r>
          <a:r>
            <a:rPr lang="en-US" sz="2000" dirty="0" smtClean="0">
              <a:effectLst/>
            </a:rPr>
            <a:t>,</a:t>
          </a:r>
          <a:r>
            <a:rPr lang="en-US" altLang="zh-TW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400</a:t>
          </a:r>
        </a:p>
      </dgm:t>
    </dgm:pt>
    <dgm:pt modelId="{EFEE0E2F-15A2-4571-9C58-730078115127}" type="parTrans" cxnId="{D3F77145-B7D1-45EF-9B61-FD693715B966}">
      <dgm:prSet/>
      <dgm:spPr/>
      <dgm:t>
        <a:bodyPr/>
        <a:lstStyle/>
        <a:p>
          <a:endParaRPr lang="zh-TW" altLang="en-US"/>
        </a:p>
      </dgm:t>
    </dgm:pt>
    <dgm:pt modelId="{23133AB1-CA16-48DF-96B8-D1A174DE7E65}" type="sibTrans" cxnId="{D3F77145-B7D1-45EF-9B61-FD693715B966}">
      <dgm:prSet/>
      <dgm:spPr>
        <a:xfrm>
          <a:off x="7285498" y="1702690"/>
          <a:ext cx="1411527" cy="1211610"/>
        </a:xfrm>
        <a:blipFill>
          <a:blip xmlns:r="http://schemas.openxmlformats.org/officeDocument/2006/relationships" r:embed="rId9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5394B100-85D7-418E-8D9F-7449FCF3E716}" type="pres">
      <dgm:prSet presAssocID="{624C457C-D707-4E6F-B23F-0092A0278F05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zh-TW" altLang="en-US"/>
        </a:p>
      </dgm:t>
    </dgm:pt>
    <dgm:pt modelId="{1AD2AC57-7FC1-4841-9F15-BE7E7128BFB4}" type="pres">
      <dgm:prSet presAssocID="{701CAE73-D90A-4315-A097-0D0F30EA4E64}" presName="text1" presStyleCnt="0"/>
      <dgm:spPr/>
    </dgm:pt>
    <dgm:pt modelId="{F8E50236-319A-4F0C-A4C6-076F11701837}" type="pres">
      <dgm:prSet presAssocID="{701CAE73-D90A-4315-A097-0D0F30EA4E64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968C12AB-727E-4C4B-8DAB-220E835C8778}" type="pres">
      <dgm:prSet presAssocID="{701CAE73-D90A-4315-A097-0D0F30EA4E64}" presName="textaccent1" presStyleCnt="0"/>
      <dgm:spPr/>
    </dgm:pt>
    <dgm:pt modelId="{60588D16-FCDE-4A1D-B3A7-E507CDCD37F2}" type="pres">
      <dgm:prSet presAssocID="{701CAE73-D90A-4315-A097-0D0F30EA4E64}" presName="accentRepeatNode" presStyleLbl="solidAlignAcc1" presStyleIdx="0" presStyleCnt="18"/>
      <dgm:spPr>
        <a:xfrm>
          <a:off x="1248023" y="2894145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59E84729-2E15-4495-8B1E-BBC75B548990}" type="pres">
      <dgm:prSet presAssocID="{6BE4E34A-A529-44A4-8C76-0F2EA76951C3}" presName="image1" presStyleCnt="0"/>
      <dgm:spPr/>
    </dgm:pt>
    <dgm:pt modelId="{304D4CD8-4E42-46C1-B7AC-89F315025C16}" type="pres">
      <dgm:prSet presAssocID="{6BE4E34A-A529-44A4-8C76-0F2EA76951C3}" presName="imageRepeatNode" presStyleLbl="alignAcc1" presStyleIdx="0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BBEB18BC-5008-439C-B775-C3E9A0C8F230}" type="pres">
      <dgm:prSet presAssocID="{6BE4E34A-A529-44A4-8C76-0F2EA76951C3}" presName="imageaccent1" presStyleCnt="0"/>
      <dgm:spPr/>
    </dgm:pt>
    <dgm:pt modelId="{0BE60468-35CF-4B64-8D89-05B3B196091E}" type="pres">
      <dgm:prSet presAssocID="{6BE4E34A-A529-44A4-8C76-0F2EA76951C3}" presName="accentRepeatNode" presStyleLbl="solidAlignAcc1" presStyleIdx="1" presStyleCnt="18"/>
      <dgm:spPr>
        <a:xfrm>
          <a:off x="966239" y="2733361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584346"/>
              <a:satOff val="2342"/>
              <a:lumOff val="50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D6DB1576-F090-4D65-B373-AF2416BEC631}" type="pres">
      <dgm:prSet presAssocID="{1BE83E7A-9B1D-4772-82D7-CB91C4BE4125}" presName="text2" presStyleCnt="0"/>
      <dgm:spPr/>
    </dgm:pt>
    <dgm:pt modelId="{F9470B58-3DB6-4EB5-B00F-DA69F5505000}" type="pres">
      <dgm:prSet presAssocID="{1BE83E7A-9B1D-4772-82D7-CB91C4BE4125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C8E31827-8F71-4B6D-A62C-5ABD18920D30}" type="pres">
      <dgm:prSet presAssocID="{1BE83E7A-9B1D-4772-82D7-CB91C4BE4125}" presName="textaccent2" presStyleCnt="0"/>
      <dgm:spPr/>
    </dgm:pt>
    <dgm:pt modelId="{A8E4A1B5-418A-4D80-AF2A-A335559ECB30}" type="pres">
      <dgm:prSet presAssocID="{1BE83E7A-9B1D-4772-82D7-CB91C4BE4125}" presName="accentRepeatNode" presStyleLbl="solidAlignAcc1" presStyleIdx="2" presStyleCnt="18"/>
      <dgm:spPr>
        <a:xfrm>
          <a:off x="3400537" y="2726948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1168691"/>
              <a:satOff val="4684"/>
              <a:lumOff val="101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B832A7AA-F247-4A4B-A8D3-D9558AA57161}" type="pres">
      <dgm:prSet presAssocID="{57114193-F903-4BE0-9F38-730DC5CA7FCD}" presName="image2" presStyleCnt="0"/>
      <dgm:spPr/>
    </dgm:pt>
    <dgm:pt modelId="{30032B01-B843-487F-A286-4896EC98A281}" type="pres">
      <dgm:prSet presAssocID="{57114193-F903-4BE0-9F38-730DC5CA7FCD}" presName="imageRepeatNode" presStyleLbl="alignAcc1" presStyleIdx="1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BEC139FD-B79E-443B-B768-F105A938F8E1}" type="pres">
      <dgm:prSet presAssocID="{57114193-F903-4BE0-9F38-730DC5CA7FCD}" presName="imageaccent2" presStyleCnt="0"/>
      <dgm:spPr/>
    </dgm:pt>
    <dgm:pt modelId="{091346DD-AAAB-4098-B222-10D03FE8F3D2}" type="pres">
      <dgm:prSet presAssocID="{57114193-F903-4BE0-9F38-730DC5CA7FCD}" presName="accentRepeatNode" presStyleLbl="solidAlignAcc1" presStyleIdx="3" presStyleCnt="18"/>
      <dgm:spPr>
        <a:xfrm>
          <a:off x="3677102" y="2889106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1753037"/>
              <a:satOff val="7025"/>
              <a:lumOff val="1523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16E3D521-1AAF-4ADD-A5CA-0FC955DF8708}" type="pres">
      <dgm:prSet presAssocID="{5B44B91E-D0EA-4F52-84B2-E557C23CF48F}" presName="text3" presStyleCnt="0"/>
      <dgm:spPr/>
    </dgm:pt>
    <dgm:pt modelId="{007587C7-E732-4E4E-BD07-23637EE07EE8}" type="pres">
      <dgm:prSet presAssocID="{5B44B91E-D0EA-4F52-84B2-E557C23CF48F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8580893D-D086-4F4E-B0DA-AEB0043F2944}" type="pres">
      <dgm:prSet presAssocID="{5B44B91E-D0EA-4F52-84B2-E557C23CF48F}" presName="textaccent3" presStyleCnt="0"/>
      <dgm:spPr/>
    </dgm:pt>
    <dgm:pt modelId="{5CC9DD61-22AC-4F88-B9C1-6CF45698E12C}" type="pres">
      <dgm:prSet presAssocID="{5B44B91E-D0EA-4F52-84B2-E557C23CF48F}" presName="accentRepeatNode" presStyleLbl="solidAlignAcc1" presStyleIdx="4" presStyleCnt="18"/>
      <dgm:spPr>
        <a:xfrm>
          <a:off x="2175126" y="1029319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2337383"/>
              <a:satOff val="9367"/>
              <a:lumOff val="203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9F25A06E-15D9-4CE1-B2A1-6871318E2B02}" type="pres">
      <dgm:prSet presAssocID="{EED69EBF-CB4A-4724-AB76-167747E96AD8}" presName="image3" presStyleCnt="0"/>
      <dgm:spPr/>
    </dgm:pt>
    <dgm:pt modelId="{94B3DCA9-D8B1-41FD-BCE0-A2BD43FEE3C8}" type="pres">
      <dgm:prSet presAssocID="{EED69EBF-CB4A-4724-AB76-167747E96AD8}" presName="imageRepeatNode" presStyleLbl="alignAcc1" presStyleIdx="2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46EB5331-05CD-42FE-9548-46E223C0B17E}" type="pres">
      <dgm:prSet presAssocID="{EED69EBF-CB4A-4724-AB76-167747E96AD8}" presName="imageaccent3" presStyleCnt="0"/>
      <dgm:spPr/>
    </dgm:pt>
    <dgm:pt modelId="{2AB4579C-A0EC-4CC2-9672-54ADF53F7ED2}" type="pres">
      <dgm:prSet presAssocID="{EED69EBF-CB4A-4724-AB76-167747E96AD8}" presName="accentRepeatNode" presStyleLbl="solidAlignAcc1" presStyleIdx="5" presStyleCnt="18"/>
      <dgm:spPr>
        <a:xfrm>
          <a:off x="2469085" y="875864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2921728"/>
              <a:satOff val="11709"/>
              <a:lumOff val="253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0405F1E7-E6F8-4DB5-A428-3922DFCF799F}" type="pres">
      <dgm:prSet presAssocID="{71D9F8A4-1AE9-4D0B-A9BC-417F55CAF2A7}" presName="text4" presStyleCnt="0"/>
      <dgm:spPr/>
    </dgm:pt>
    <dgm:pt modelId="{4E0EC95F-4A76-4F9A-8A96-69E009B0B0B7}" type="pres">
      <dgm:prSet presAssocID="{71D9F8A4-1AE9-4D0B-A9BC-417F55CAF2A7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D0FBB42F-EE93-4912-AA0E-500D3E1156AF}" type="pres">
      <dgm:prSet presAssocID="{71D9F8A4-1AE9-4D0B-A9BC-417F55CAF2A7}" presName="textaccent4" presStyleCnt="0"/>
      <dgm:spPr/>
    </dgm:pt>
    <dgm:pt modelId="{5A2F0E29-18C6-4D4E-A975-7F655B98BAF9}" type="pres">
      <dgm:prSet presAssocID="{71D9F8A4-1AE9-4D0B-A9BC-417F55CAF2A7}" presName="accentRepeatNode" presStyleLbl="solidAlignAcc1" presStyleIdx="6" presStyleCnt="18"/>
      <dgm:spPr>
        <a:xfrm>
          <a:off x="4864246" y="1546945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3506074"/>
              <a:satOff val="14051"/>
              <a:lumOff val="304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9F24F992-42A6-41FF-8BCC-4FC7C9B675FE}" type="pres">
      <dgm:prSet presAssocID="{F9110DB2-5D29-49C2-B5FA-0180C2DB2DC2}" presName="image4" presStyleCnt="0"/>
      <dgm:spPr/>
    </dgm:pt>
    <dgm:pt modelId="{B375ECF4-8453-49D6-8CF4-151E29535DD1}" type="pres">
      <dgm:prSet presAssocID="{F9110DB2-5D29-49C2-B5FA-0180C2DB2DC2}" presName="imageRepeatNode" presStyleLbl="alignAcc1" presStyleIdx="3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EA5F1BA7-B6F1-40CD-A1E6-965D39A28674}" type="pres">
      <dgm:prSet presAssocID="{F9110DB2-5D29-49C2-B5FA-0180C2DB2DC2}" presName="imageaccent4" presStyleCnt="0"/>
      <dgm:spPr/>
    </dgm:pt>
    <dgm:pt modelId="{ED7EB869-0E26-43DE-8854-51282934CA72}" type="pres">
      <dgm:prSet presAssocID="{F9110DB2-5D29-49C2-B5FA-0180C2DB2DC2}" presName="accentRepeatNode" presStyleLbl="solidAlignAcc1" presStyleIdx="7" presStyleCnt="18"/>
      <dgm:spPr>
        <a:xfrm>
          <a:off x="5132115" y="1713226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4090420"/>
              <a:satOff val="16393"/>
              <a:lumOff val="3553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27399589-B5AE-4342-ADCC-99B2EEF4E162}" type="pres">
      <dgm:prSet presAssocID="{30BAEA03-DA83-4F3B-BCED-1EF4F7B4A683}" presName="text5" presStyleCnt="0"/>
      <dgm:spPr/>
    </dgm:pt>
    <dgm:pt modelId="{BE0A1E06-E36C-48B8-B154-7F69333DB463}" type="pres">
      <dgm:prSet presAssocID="{30BAEA03-DA83-4F3B-BCED-1EF4F7B4A683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53F4871E-9C57-4A6A-B13D-F7C2178C4488}" type="pres">
      <dgm:prSet presAssocID="{30BAEA03-DA83-4F3B-BCED-1EF4F7B4A683}" presName="textaccent5" presStyleCnt="0"/>
      <dgm:spPr/>
    </dgm:pt>
    <dgm:pt modelId="{F6798FFF-B243-4A1F-A71D-AC5D900DB58F}" type="pres">
      <dgm:prSet presAssocID="{30BAEA03-DA83-4F3B-BCED-1EF4F7B4A683}" presName="accentRepeatNode" presStyleLbl="solidAlignAcc1" presStyleIdx="8" presStyleCnt="18"/>
      <dgm:spPr>
        <a:xfrm>
          <a:off x="6078351" y="895103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4674765"/>
              <a:satOff val="18735"/>
              <a:lumOff val="406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EA9840F4-B5E5-47EE-934C-AF1F556FA893}" type="pres">
      <dgm:prSet presAssocID="{E09D8B5C-24CA-4B19-B5BE-0267693C4739}" presName="image5" presStyleCnt="0"/>
      <dgm:spPr/>
    </dgm:pt>
    <dgm:pt modelId="{0C66294C-D04A-4614-9DBF-569DA5684117}" type="pres">
      <dgm:prSet presAssocID="{E09D8B5C-24CA-4B19-B5BE-0267693C4739}" presName="imageRepeatNode" presStyleLbl="alignAcc1" presStyleIdx="4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D4C14FC5-140F-4F21-8E60-BB4E28121DC4}" type="pres">
      <dgm:prSet presAssocID="{E09D8B5C-24CA-4B19-B5BE-0267693C4739}" presName="imageaccent5" presStyleCnt="0"/>
      <dgm:spPr/>
    </dgm:pt>
    <dgm:pt modelId="{8E3DF5EC-4438-475F-A97E-F5CB478EC326}" type="pres">
      <dgm:prSet presAssocID="{E09D8B5C-24CA-4B19-B5BE-0267693C4739}" presName="accentRepeatNode" presStyleLbl="solidAlignAcc1" presStyleIdx="9" presStyleCnt="18"/>
      <dgm:spPr>
        <a:xfrm>
          <a:off x="6353177" y="1054971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5259111"/>
              <a:satOff val="21076"/>
              <a:lumOff val="456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8D1DDB9E-43A2-4D5A-86B9-1217D7144211}" type="pres">
      <dgm:prSet presAssocID="{FD8FFEC6-9E1E-4B92-ACDC-422B60120C44}" presName="text6" presStyleCnt="0"/>
      <dgm:spPr/>
    </dgm:pt>
    <dgm:pt modelId="{FE09A356-D1A1-4C21-9ABA-8A90487007E2}" type="pres">
      <dgm:prSet presAssocID="{FD8FFEC6-9E1E-4B92-ACDC-422B60120C44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A5264B7A-6607-4CB7-A9AC-2728365E4CDE}" type="pres">
      <dgm:prSet presAssocID="{FD8FFEC6-9E1E-4B92-ACDC-422B60120C44}" presName="textaccent6" presStyleCnt="0"/>
      <dgm:spPr/>
    </dgm:pt>
    <dgm:pt modelId="{E7ED8F07-02C1-4D31-8AAE-595EEF372043}" type="pres">
      <dgm:prSet presAssocID="{FD8FFEC6-9E1E-4B92-ACDC-422B60120C44}" presName="accentRepeatNode" presStyleLbl="solidAlignAcc1" presStyleIdx="10" presStyleCnt="18"/>
      <dgm:spPr>
        <a:xfrm>
          <a:off x="6351438" y="3426887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5843457"/>
              <a:satOff val="23418"/>
              <a:lumOff val="507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9CBE9DEA-D9FB-477C-88DF-3A59E009DBB0}" type="pres">
      <dgm:prSet presAssocID="{E638F0DA-8970-4894-A6A4-FC855114D581}" presName="image6" presStyleCnt="0"/>
      <dgm:spPr/>
    </dgm:pt>
    <dgm:pt modelId="{36E15CF7-05A8-49ED-901E-EA65483F6AE3}" type="pres">
      <dgm:prSet presAssocID="{E638F0DA-8970-4894-A6A4-FC855114D581}" presName="imageRepeatNode" presStyleLbl="alignAcc1" presStyleIdx="5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ECDBDAEA-8F19-448F-B21D-DAE1392004E7}" type="pres">
      <dgm:prSet presAssocID="{E638F0DA-8970-4894-A6A4-FC855114D581}" presName="imageaccent6" presStyleCnt="0"/>
      <dgm:spPr/>
    </dgm:pt>
    <dgm:pt modelId="{C933CECE-C1AD-456B-A0C8-023DF2723978}" type="pres">
      <dgm:prSet presAssocID="{E638F0DA-8970-4894-A6A4-FC855114D581}" presName="accentRepeatNode" presStyleLbl="solidAlignAcc1" presStyleIdx="11" presStyleCnt="18"/>
      <dgm:spPr>
        <a:xfrm>
          <a:off x="6089657" y="3560645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6427803"/>
              <a:satOff val="25760"/>
              <a:lumOff val="5583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1BB0A875-63EC-465F-9186-C6336EC0B7ED}" type="pres">
      <dgm:prSet presAssocID="{ACAF1563-B9E9-48EC-BC55-6AE77D5036D5}" presName="text7" presStyleCnt="0"/>
      <dgm:spPr/>
    </dgm:pt>
    <dgm:pt modelId="{D4FA51C6-FD2A-4E92-A111-5F2C8CE46DF6}" type="pres">
      <dgm:prSet presAssocID="{ACAF1563-B9E9-48EC-BC55-6AE77D5036D5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08DA243D-58D3-42D6-9D75-717A0E7C5EE5}" type="pres">
      <dgm:prSet presAssocID="{ACAF1563-B9E9-48EC-BC55-6AE77D5036D5}" presName="textaccent7" presStyleCnt="0"/>
      <dgm:spPr/>
    </dgm:pt>
    <dgm:pt modelId="{026DC7DA-4B70-4850-8D56-7FFA905FF6F9}" type="pres">
      <dgm:prSet presAssocID="{ACAF1563-B9E9-48EC-BC55-6AE77D5036D5}" presName="accentRepeatNode" presStyleLbl="solidAlignAcc1" presStyleIdx="12" presStyleCnt="18"/>
      <dgm:spPr>
        <a:xfrm>
          <a:off x="2468215" y="3558355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7012148"/>
              <a:satOff val="28102"/>
              <a:lumOff val="609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A976DC8B-9EEF-4B30-BDC3-C5FBB8E45A0C}" type="pres">
      <dgm:prSet presAssocID="{DEA5F863-CD4D-48B3-91B0-EAB48C611DB1}" presName="image7" presStyleCnt="0"/>
      <dgm:spPr/>
    </dgm:pt>
    <dgm:pt modelId="{3ECAE7A7-94A7-4417-A054-9B4D6AEAAEF1}" type="pres">
      <dgm:prSet presAssocID="{DEA5F863-CD4D-48B3-91B0-EAB48C611DB1}" presName="imageRepeatNode" presStyleLbl="alignAcc1" presStyleIdx="6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928310D8-D675-4EB5-A9FD-CF64183DF1DE}" type="pres">
      <dgm:prSet presAssocID="{DEA5F863-CD4D-48B3-91B0-EAB48C611DB1}" presName="imageaccent7" presStyleCnt="0"/>
      <dgm:spPr/>
    </dgm:pt>
    <dgm:pt modelId="{29249FED-9A97-4310-A61D-708F48F0021A}" type="pres">
      <dgm:prSet presAssocID="{DEA5F863-CD4D-48B3-91B0-EAB48C611DB1}" presName="accentRepeatNode" presStyleLbl="solidAlignAcc1" presStyleIdx="13" presStyleCnt="18"/>
      <dgm:spPr>
        <a:xfrm>
          <a:off x="2174256" y="3711810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7596494"/>
              <a:satOff val="30444"/>
              <a:lumOff val="659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E80A7E22-06C7-4F34-8A6F-1F7CBB57D45B}" type="pres">
      <dgm:prSet presAssocID="{181FDA46-74D8-452E-88AF-767CC317DBF6}" presName="text8" presStyleCnt="0"/>
      <dgm:spPr/>
    </dgm:pt>
    <dgm:pt modelId="{44A06AEB-78D7-4D1A-84B2-C1B2B5EF1D74}" type="pres">
      <dgm:prSet presAssocID="{181FDA46-74D8-452E-88AF-767CC317DBF6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AA8BFD65-15F0-4A92-9E27-84122BE191BC}" type="pres">
      <dgm:prSet presAssocID="{181FDA46-74D8-452E-88AF-767CC317DBF6}" presName="textaccent8" presStyleCnt="0"/>
      <dgm:spPr/>
    </dgm:pt>
    <dgm:pt modelId="{2568B77A-4FD2-4D38-ABD9-8572B70E5AAC}" type="pres">
      <dgm:prSet presAssocID="{181FDA46-74D8-452E-88AF-767CC317DBF6}" presName="accentRepeatNode" presStyleLbl="solidAlignAcc1" presStyleIdx="14" presStyleCnt="18"/>
      <dgm:spPr>
        <a:xfrm>
          <a:off x="7560324" y="4105756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8180839"/>
              <a:satOff val="32786"/>
              <a:lumOff val="710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775C2B45-15B9-4550-A851-6E38589414A0}" type="pres">
      <dgm:prSet presAssocID="{B11E20C8-C3EA-4D90-B24F-30690D0A8DAD}" presName="image8" presStyleCnt="0"/>
      <dgm:spPr/>
    </dgm:pt>
    <dgm:pt modelId="{AEBCEFED-EE2B-4E0C-980C-ED836212FDE0}" type="pres">
      <dgm:prSet presAssocID="{B11E20C8-C3EA-4D90-B24F-30690D0A8DAD}" presName="imageRepeatNode" presStyleLbl="alignAcc1" presStyleIdx="7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C316EE9B-8493-4F3A-A67A-B35B18508D67}" type="pres">
      <dgm:prSet presAssocID="{B11E20C8-C3EA-4D90-B24F-30690D0A8DAD}" presName="imageaccent8" presStyleCnt="0"/>
      <dgm:spPr/>
    </dgm:pt>
    <dgm:pt modelId="{F1886878-1788-44ED-AA98-3B785742F47A}" type="pres">
      <dgm:prSet presAssocID="{B11E20C8-C3EA-4D90-B24F-30690D0A8DAD}" presName="accentRepeatNode" presStyleLbl="solidAlignAcc1" presStyleIdx="15" presStyleCnt="18"/>
      <dgm:spPr>
        <a:xfrm>
          <a:off x="7298544" y="4239972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8765185"/>
              <a:satOff val="35127"/>
              <a:lumOff val="7613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58119B87-3E80-460F-A290-F4BD92260921}" type="pres">
      <dgm:prSet presAssocID="{F4A4BDA5-C561-453E-948A-D9F05FDEF39D}" presName="text9" presStyleCnt="0"/>
      <dgm:spPr/>
    </dgm:pt>
    <dgm:pt modelId="{8019FC03-D677-4B03-983F-34CCC902D15F}" type="pres">
      <dgm:prSet presAssocID="{F4A4BDA5-C561-453E-948A-D9F05FDEF39D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A88EAE8C-5C1F-495E-ABE2-38FAC8716E12}" type="pres">
      <dgm:prSet presAssocID="{F4A4BDA5-C561-453E-948A-D9F05FDEF39D}" presName="textaccent9" presStyleCnt="0"/>
      <dgm:spPr/>
    </dgm:pt>
    <dgm:pt modelId="{3951E91B-72AD-41C6-911A-4D1C31C5613E}" type="pres">
      <dgm:prSet presAssocID="{F4A4BDA5-C561-453E-948A-D9F05FDEF39D}" presName="accentRepeatNode" presStyleLbl="solidAlignAcc1" presStyleIdx="16" presStyleCnt="18"/>
      <dgm:spPr>
        <a:xfrm>
          <a:off x="8262174" y="1430593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9349531"/>
              <a:satOff val="37469"/>
              <a:lumOff val="812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27903145-A6B9-4924-B141-5F06D77AA238}" type="pres">
      <dgm:prSet presAssocID="{23133AB1-CA16-48DF-96B8-D1A174DE7E65}" presName="image9" presStyleCnt="0"/>
      <dgm:spPr/>
    </dgm:pt>
    <dgm:pt modelId="{DE253A14-3F9F-403F-B033-A30FE920F970}" type="pres">
      <dgm:prSet presAssocID="{23133AB1-CA16-48DF-96B8-D1A174DE7E65}" presName="imageRepeatNode" presStyleLbl="alignAcc1" presStyleIdx="8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919B9E78-444D-4F86-8B70-99C02AFE0AAC}" type="pres">
      <dgm:prSet presAssocID="{23133AB1-CA16-48DF-96B8-D1A174DE7E65}" presName="imageaccent9" presStyleCnt="0"/>
      <dgm:spPr/>
    </dgm:pt>
    <dgm:pt modelId="{7877DB11-556C-4B45-83F8-22F3EF566C35}" type="pres">
      <dgm:prSet presAssocID="{23133AB1-CA16-48DF-96B8-D1A174DE7E65}" presName="accentRepeatNode" presStyleLbl="solidAlignAcc1" presStyleIdx="17" presStyleCnt="18"/>
      <dgm:spPr>
        <a:xfrm>
          <a:off x="8262174" y="1710019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</dgm:ptLst>
  <dgm:cxnLst>
    <dgm:cxn modelId="{702F818E-52A3-4CE0-81E3-11175D0DB523}" type="presOf" srcId="{F9110DB2-5D29-49C2-B5FA-0180C2DB2DC2}" destId="{B375ECF4-8453-49D6-8CF4-151E29535DD1}" srcOrd="0" destOrd="0" presId="urn:microsoft.com/office/officeart/2008/layout/HexagonCluster"/>
    <dgm:cxn modelId="{83BD9AC8-40DB-4023-93EE-4629C0B28603}" type="presOf" srcId="{71D9F8A4-1AE9-4D0B-A9BC-417F55CAF2A7}" destId="{4E0EC95F-4A76-4F9A-8A96-69E009B0B0B7}" srcOrd="0" destOrd="0" presId="urn:microsoft.com/office/officeart/2008/layout/HexagonCluster"/>
    <dgm:cxn modelId="{CCFF84C3-EACC-4ECA-89EA-82FF5314C9DC}" type="presOf" srcId="{EED69EBF-CB4A-4724-AB76-167747E96AD8}" destId="{94B3DCA9-D8B1-41FD-BCE0-A2BD43FEE3C8}" srcOrd="0" destOrd="0" presId="urn:microsoft.com/office/officeart/2008/layout/HexagonCluster"/>
    <dgm:cxn modelId="{5AF08C49-DAF6-4DEF-B9D9-7B883D238E12}" type="presOf" srcId="{181FDA46-74D8-452E-88AF-767CC317DBF6}" destId="{44A06AEB-78D7-4D1A-84B2-C1B2B5EF1D74}" srcOrd="0" destOrd="0" presId="urn:microsoft.com/office/officeart/2008/layout/HexagonCluster"/>
    <dgm:cxn modelId="{1597EC87-FD83-498A-AFC2-F749C2FBA32B}" type="presOf" srcId="{E638F0DA-8970-4894-A6A4-FC855114D581}" destId="{36E15CF7-05A8-49ED-901E-EA65483F6AE3}" srcOrd="0" destOrd="0" presId="urn:microsoft.com/office/officeart/2008/layout/HexagonCluster"/>
    <dgm:cxn modelId="{09EAED7D-1306-4421-A91A-1016A8750EC9}" type="presOf" srcId="{624C457C-D707-4E6F-B23F-0092A0278F05}" destId="{5394B100-85D7-418E-8D9F-7449FCF3E716}" srcOrd="0" destOrd="0" presId="urn:microsoft.com/office/officeart/2008/layout/HexagonCluster"/>
    <dgm:cxn modelId="{CDB720DF-B317-41F4-B90E-4176D193DC86}" type="presOf" srcId="{6BE4E34A-A529-44A4-8C76-0F2EA76951C3}" destId="{304D4CD8-4E42-46C1-B7AC-89F315025C16}" srcOrd="0" destOrd="0" presId="urn:microsoft.com/office/officeart/2008/layout/HexagonCluster"/>
    <dgm:cxn modelId="{C9487A01-71B1-4D84-9CB6-80CAC111771F}" srcId="{624C457C-D707-4E6F-B23F-0092A0278F05}" destId="{30BAEA03-DA83-4F3B-BCED-1EF4F7B4A683}" srcOrd="4" destOrd="0" parTransId="{5155B6D6-7A30-4364-B77B-45235EDEE087}" sibTransId="{E09D8B5C-24CA-4B19-B5BE-0267693C4739}"/>
    <dgm:cxn modelId="{20CA22E8-E9C1-47FF-A990-C07188D218A1}" srcId="{624C457C-D707-4E6F-B23F-0092A0278F05}" destId="{701CAE73-D90A-4315-A097-0D0F30EA4E64}" srcOrd="0" destOrd="0" parTransId="{CE4969DF-EAFE-438F-9342-A86B9C588667}" sibTransId="{6BE4E34A-A529-44A4-8C76-0F2EA76951C3}"/>
    <dgm:cxn modelId="{7F360723-E5A6-44F9-9E9C-E01A0972E5F6}" type="presOf" srcId="{23133AB1-CA16-48DF-96B8-D1A174DE7E65}" destId="{DE253A14-3F9F-403F-B033-A30FE920F970}" srcOrd="0" destOrd="0" presId="urn:microsoft.com/office/officeart/2008/layout/HexagonCluster"/>
    <dgm:cxn modelId="{D7A2998A-B931-4418-A996-CBD1AC0A48FA}" srcId="{624C457C-D707-4E6F-B23F-0092A0278F05}" destId="{181FDA46-74D8-452E-88AF-767CC317DBF6}" srcOrd="7" destOrd="0" parTransId="{D73F1270-B0C0-413E-B202-691F2316FC16}" sibTransId="{B11E20C8-C3EA-4D90-B24F-30690D0A8DAD}"/>
    <dgm:cxn modelId="{E1C2BB95-4ADC-423B-B67C-4C82FD4BE6FA}" type="presOf" srcId="{B11E20C8-C3EA-4D90-B24F-30690D0A8DAD}" destId="{AEBCEFED-EE2B-4E0C-980C-ED836212FDE0}" srcOrd="0" destOrd="0" presId="urn:microsoft.com/office/officeart/2008/layout/HexagonCluster"/>
    <dgm:cxn modelId="{033EDFDA-E796-4D29-844F-AE2701954482}" type="presOf" srcId="{57114193-F903-4BE0-9F38-730DC5CA7FCD}" destId="{30032B01-B843-487F-A286-4896EC98A281}" srcOrd="0" destOrd="0" presId="urn:microsoft.com/office/officeart/2008/layout/HexagonCluster"/>
    <dgm:cxn modelId="{5F60270A-4417-4943-BEEF-676E56065830}" type="presOf" srcId="{1BE83E7A-9B1D-4772-82D7-CB91C4BE4125}" destId="{F9470B58-3DB6-4EB5-B00F-DA69F5505000}" srcOrd="0" destOrd="0" presId="urn:microsoft.com/office/officeart/2008/layout/HexagonCluster"/>
    <dgm:cxn modelId="{B7709D42-04ED-40D1-BFD3-A1922CD0EC03}" srcId="{624C457C-D707-4E6F-B23F-0092A0278F05}" destId="{FD8FFEC6-9E1E-4B92-ACDC-422B60120C44}" srcOrd="5" destOrd="0" parTransId="{9CEC24EC-2784-4809-9369-6DA84AD59D45}" sibTransId="{E638F0DA-8970-4894-A6A4-FC855114D581}"/>
    <dgm:cxn modelId="{CC375345-7481-4462-B3BD-33C7B8D9CCCC}" type="presOf" srcId="{FD8FFEC6-9E1E-4B92-ACDC-422B60120C44}" destId="{FE09A356-D1A1-4C21-9ABA-8A90487007E2}" srcOrd="0" destOrd="0" presId="urn:microsoft.com/office/officeart/2008/layout/HexagonCluster"/>
    <dgm:cxn modelId="{F9B8C7E5-45C5-451D-8DB2-930D5268AD17}" srcId="{624C457C-D707-4E6F-B23F-0092A0278F05}" destId="{1BE83E7A-9B1D-4772-82D7-CB91C4BE4125}" srcOrd="1" destOrd="0" parTransId="{208AF614-D56A-4C73-9769-C6FBD98226BA}" sibTransId="{57114193-F903-4BE0-9F38-730DC5CA7FCD}"/>
    <dgm:cxn modelId="{BF503FAC-106B-4A8E-BD5D-C051A76C7B5F}" srcId="{624C457C-D707-4E6F-B23F-0092A0278F05}" destId="{5B44B91E-D0EA-4F52-84B2-E557C23CF48F}" srcOrd="2" destOrd="0" parTransId="{D39B048E-FF10-4A6B-BBD3-B2FF8ADF4FA7}" sibTransId="{EED69EBF-CB4A-4724-AB76-167747E96AD8}"/>
    <dgm:cxn modelId="{570B91FD-E67D-4CB7-9EC0-8EF2B9FAE6F1}" type="presOf" srcId="{701CAE73-D90A-4315-A097-0D0F30EA4E64}" destId="{F8E50236-319A-4F0C-A4C6-076F11701837}" srcOrd="0" destOrd="0" presId="urn:microsoft.com/office/officeart/2008/layout/HexagonCluster"/>
    <dgm:cxn modelId="{5F090CA8-B8DB-41A6-9926-8BE5457B3D0B}" type="presOf" srcId="{ACAF1563-B9E9-48EC-BC55-6AE77D5036D5}" destId="{D4FA51C6-FD2A-4E92-A111-5F2C8CE46DF6}" srcOrd="0" destOrd="0" presId="urn:microsoft.com/office/officeart/2008/layout/HexagonCluster"/>
    <dgm:cxn modelId="{D3F77145-B7D1-45EF-9B61-FD693715B966}" srcId="{624C457C-D707-4E6F-B23F-0092A0278F05}" destId="{F4A4BDA5-C561-453E-948A-D9F05FDEF39D}" srcOrd="8" destOrd="0" parTransId="{EFEE0E2F-15A2-4571-9C58-730078115127}" sibTransId="{23133AB1-CA16-48DF-96B8-D1A174DE7E65}"/>
    <dgm:cxn modelId="{1CB8338A-57B8-40F2-AE1B-397645FAAE61}" type="presOf" srcId="{E09D8B5C-24CA-4B19-B5BE-0267693C4739}" destId="{0C66294C-D04A-4614-9DBF-569DA5684117}" srcOrd="0" destOrd="0" presId="urn:microsoft.com/office/officeart/2008/layout/HexagonCluster"/>
    <dgm:cxn modelId="{4C8CC5BC-9136-4B3A-AD85-FA374D7EE7F6}" srcId="{624C457C-D707-4E6F-B23F-0092A0278F05}" destId="{ACAF1563-B9E9-48EC-BC55-6AE77D5036D5}" srcOrd="6" destOrd="0" parTransId="{16D02386-0456-4201-BB99-9288C3366E3C}" sibTransId="{DEA5F863-CD4D-48B3-91B0-EAB48C611DB1}"/>
    <dgm:cxn modelId="{8C8294DC-C82F-4D14-AE72-4B4C048FEAD8}" type="presOf" srcId="{5B44B91E-D0EA-4F52-84B2-E557C23CF48F}" destId="{007587C7-E732-4E4E-BD07-23637EE07EE8}" srcOrd="0" destOrd="0" presId="urn:microsoft.com/office/officeart/2008/layout/HexagonCluster"/>
    <dgm:cxn modelId="{351C71BA-55CE-4C2E-B96E-AA7289798A63}" type="presOf" srcId="{30BAEA03-DA83-4F3B-BCED-1EF4F7B4A683}" destId="{BE0A1E06-E36C-48B8-B154-7F69333DB463}" srcOrd="0" destOrd="0" presId="urn:microsoft.com/office/officeart/2008/layout/HexagonCluster"/>
    <dgm:cxn modelId="{B44EB30C-8F29-43E8-8F4C-80CA077F216A}" type="presOf" srcId="{DEA5F863-CD4D-48B3-91B0-EAB48C611DB1}" destId="{3ECAE7A7-94A7-4417-A054-9B4D6AEAAEF1}" srcOrd="0" destOrd="0" presId="urn:microsoft.com/office/officeart/2008/layout/HexagonCluster"/>
    <dgm:cxn modelId="{530ECF39-CB02-4B28-8D49-D2C919D03888}" srcId="{624C457C-D707-4E6F-B23F-0092A0278F05}" destId="{71D9F8A4-1AE9-4D0B-A9BC-417F55CAF2A7}" srcOrd="3" destOrd="0" parTransId="{B86A1C15-EAC3-40A6-9277-7D71F2D3DA99}" sibTransId="{F9110DB2-5D29-49C2-B5FA-0180C2DB2DC2}"/>
    <dgm:cxn modelId="{790426BA-2114-48F5-B1DC-882E2C304D08}" type="presOf" srcId="{F4A4BDA5-C561-453E-948A-D9F05FDEF39D}" destId="{8019FC03-D677-4B03-983F-34CCC902D15F}" srcOrd="0" destOrd="0" presId="urn:microsoft.com/office/officeart/2008/layout/HexagonCluster"/>
    <dgm:cxn modelId="{B0FB8F2B-9681-43AD-AEB8-2BBAF91A0A98}" type="presParOf" srcId="{5394B100-85D7-418E-8D9F-7449FCF3E716}" destId="{1AD2AC57-7FC1-4841-9F15-BE7E7128BFB4}" srcOrd="0" destOrd="0" presId="urn:microsoft.com/office/officeart/2008/layout/HexagonCluster"/>
    <dgm:cxn modelId="{0082BFC3-3344-43F5-AF69-0F6D266DAC75}" type="presParOf" srcId="{1AD2AC57-7FC1-4841-9F15-BE7E7128BFB4}" destId="{F8E50236-319A-4F0C-A4C6-076F11701837}" srcOrd="0" destOrd="0" presId="urn:microsoft.com/office/officeart/2008/layout/HexagonCluster"/>
    <dgm:cxn modelId="{A7041382-37F9-4D32-9AEA-1F63712CA2B6}" type="presParOf" srcId="{5394B100-85D7-418E-8D9F-7449FCF3E716}" destId="{968C12AB-727E-4C4B-8DAB-220E835C8778}" srcOrd="1" destOrd="0" presId="urn:microsoft.com/office/officeart/2008/layout/HexagonCluster"/>
    <dgm:cxn modelId="{12F3254E-0143-4960-AD33-E29E74BD1681}" type="presParOf" srcId="{968C12AB-727E-4C4B-8DAB-220E835C8778}" destId="{60588D16-FCDE-4A1D-B3A7-E507CDCD37F2}" srcOrd="0" destOrd="0" presId="urn:microsoft.com/office/officeart/2008/layout/HexagonCluster"/>
    <dgm:cxn modelId="{8A52C5E0-A4E4-4D0E-A2A2-D6FC25FC03CD}" type="presParOf" srcId="{5394B100-85D7-418E-8D9F-7449FCF3E716}" destId="{59E84729-2E15-4495-8B1E-BBC75B548990}" srcOrd="2" destOrd="0" presId="urn:microsoft.com/office/officeart/2008/layout/HexagonCluster"/>
    <dgm:cxn modelId="{68F209C2-4053-4237-8B63-80FB926FCD97}" type="presParOf" srcId="{59E84729-2E15-4495-8B1E-BBC75B548990}" destId="{304D4CD8-4E42-46C1-B7AC-89F315025C16}" srcOrd="0" destOrd="0" presId="urn:microsoft.com/office/officeart/2008/layout/HexagonCluster"/>
    <dgm:cxn modelId="{4F8D5D64-6062-4086-83C0-0ACB7B2D1028}" type="presParOf" srcId="{5394B100-85D7-418E-8D9F-7449FCF3E716}" destId="{BBEB18BC-5008-439C-B775-C3E9A0C8F230}" srcOrd="3" destOrd="0" presId="urn:microsoft.com/office/officeart/2008/layout/HexagonCluster"/>
    <dgm:cxn modelId="{18C1D939-B0C9-441C-9ED9-989C42128D2D}" type="presParOf" srcId="{BBEB18BC-5008-439C-B775-C3E9A0C8F230}" destId="{0BE60468-35CF-4B64-8D89-05B3B196091E}" srcOrd="0" destOrd="0" presId="urn:microsoft.com/office/officeart/2008/layout/HexagonCluster"/>
    <dgm:cxn modelId="{9E187FED-9F70-4974-9325-A11EEA9FF082}" type="presParOf" srcId="{5394B100-85D7-418E-8D9F-7449FCF3E716}" destId="{D6DB1576-F090-4D65-B373-AF2416BEC631}" srcOrd="4" destOrd="0" presId="urn:microsoft.com/office/officeart/2008/layout/HexagonCluster"/>
    <dgm:cxn modelId="{B0DA859E-5DC9-4DCF-B86C-697F970ADDDD}" type="presParOf" srcId="{D6DB1576-F090-4D65-B373-AF2416BEC631}" destId="{F9470B58-3DB6-4EB5-B00F-DA69F5505000}" srcOrd="0" destOrd="0" presId="urn:microsoft.com/office/officeart/2008/layout/HexagonCluster"/>
    <dgm:cxn modelId="{848F29B6-3ADD-48CF-B4D7-E36ABA6D1A4A}" type="presParOf" srcId="{5394B100-85D7-418E-8D9F-7449FCF3E716}" destId="{C8E31827-8F71-4B6D-A62C-5ABD18920D30}" srcOrd="5" destOrd="0" presId="urn:microsoft.com/office/officeart/2008/layout/HexagonCluster"/>
    <dgm:cxn modelId="{FF90A796-EB7E-4A60-B238-8BD063F65EB9}" type="presParOf" srcId="{C8E31827-8F71-4B6D-A62C-5ABD18920D30}" destId="{A8E4A1B5-418A-4D80-AF2A-A335559ECB30}" srcOrd="0" destOrd="0" presId="urn:microsoft.com/office/officeart/2008/layout/HexagonCluster"/>
    <dgm:cxn modelId="{A46FEEB5-1582-48FF-A420-DDE93F00B20E}" type="presParOf" srcId="{5394B100-85D7-418E-8D9F-7449FCF3E716}" destId="{B832A7AA-F247-4A4B-A8D3-D9558AA57161}" srcOrd="6" destOrd="0" presId="urn:microsoft.com/office/officeart/2008/layout/HexagonCluster"/>
    <dgm:cxn modelId="{6E8FB8D2-5880-4604-A837-E5B586D2F7F7}" type="presParOf" srcId="{B832A7AA-F247-4A4B-A8D3-D9558AA57161}" destId="{30032B01-B843-487F-A286-4896EC98A281}" srcOrd="0" destOrd="0" presId="urn:microsoft.com/office/officeart/2008/layout/HexagonCluster"/>
    <dgm:cxn modelId="{B7D1778D-6026-4926-9992-22B0135ADC26}" type="presParOf" srcId="{5394B100-85D7-418E-8D9F-7449FCF3E716}" destId="{BEC139FD-B79E-443B-B768-F105A938F8E1}" srcOrd="7" destOrd="0" presId="urn:microsoft.com/office/officeart/2008/layout/HexagonCluster"/>
    <dgm:cxn modelId="{87B86D75-CD26-47A8-BAEB-D363C8A0516E}" type="presParOf" srcId="{BEC139FD-B79E-443B-B768-F105A938F8E1}" destId="{091346DD-AAAB-4098-B222-10D03FE8F3D2}" srcOrd="0" destOrd="0" presId="urn:microsoft.com/office/officeart/2008/layout/HexagonCluster"/>
    <dgm:cxn modelId="{B6C1C900-B34E-4C84-BB1E-04B7C72E074B}" type="presParOf" srcId="{5394B100-85D7-418E-8D9F-7449FCF3E716}" destId="{16E3D521-1AAF-4ADD-A5CA-0FC955DF8708}" srcOrd="8" destOrd="0" presId="urn:microsoft.com/office/officeart/2008/layout/HexagonCluster"/>
    <dgm:cxn modelId="{88BFDA0D-DAB7-4B49-9643-C7361CCE4545}" type="presParOf" srcId="{16E3D521-1AAF-4ADD-A5CA-0FC955DF8708}" destId="{007587C7-E732-4E4E-BD07-23637EE07EE8}" srcOrd="0" destOrd="0" presId="urn:microsoft.com/office/officeart/2008/layout/HexagonCluster"/>
    <dgm:cxn modelId="{B4A35D9F-5806-49A2-8EE3-DE1974CE4935}" type="presParOf" srcId="{5394B100-85D7-418E-8D9F-7449FCF3E716}" destId="{8580893D-D086-4F4E-B0DA-AEB0043F2944}" srcOrd="9" destOrd="0" presId="urn:microsoft.com/office/officeart/2008/layout/HexagonCluster"/>
    <dgm:cxn modelId="{E690413C-E0B8-41CB-BF45-BC00D0ACCF98}" type="presParOf" srcId="{8580893D-D086-4F4E-B0DA-AEB0043F2944}" destId="{5CC9DD61-22AC-4F88-B9C1-6CF45698E12C}" srcOrd="0" destOrd="0" presId="urn:microsoft.com/office/officeart/2008/layout/HexagonCluster"/>
    <dgm:cxn modelId="{C02E664E-8F40-42C1-8EF2-48BB503A91A2}" type="presParOf" srcId="{5394B100-85D7-418E-8D9F-7449FCF3E716}" destId="{9F25A06E-15D9-4CE1-B2A1-6871318E2B02}" srcOrd="10" destOrd="0" presId="urn:microsoft.com/office/officeart/2008/layout/HexagonCluster"/>
    <dgm:cxn modelId="{E62549DE-73DC-400B-9DC2-EBCEED57D6D0}" type="presParOf" srcId="{9F25A06E-15D9-4CE1-B2A1-6871318E2B02}" destId="{94B3DCA9-D8B1-41FD-BCE0-A2BD43FEE3C8}" srcOrd="0" destOrd="0" presId="urn:microsoft.com/office/officeart/2008/layout/HexagonCluster"/>
    <dgm:cxn modelId="{C185EBD5-9DFD-4AA6-99CA-E38D19D1D1DA}" type="presParOf" srcId="{5394B100-85D7-418E-8D9F-7449FCF3E716}" destId="{46EB5331-05CD-42FE-9548-46E223C0B17E}" srcOrd="11" destOrd="0" presId="urn:microsoft.com/office/officeart/2008/layout/HexagonCluster"/>
    <dgm:cxn modelId="{55473036-B27A-4154-8228-B0DA19E28F08}" type="presParOf" srcId="{46EB5331-05CD-42FE-9548-46E223C0B17E}" destId="{2AB4579C-A0EC-4CC2-9672-54ADF53F7ED2}" srcOrd="0" destOrd="0" presId="urn:microsoft.com/office/officeart/2008/layout/HexagonCluster"/>
    <dgm:cxn modelId="{B7A9219D-E912-4643-B149-E8D95F268782}" type="presParOf" srcId="{5394B100-85D7-418E-8D9F-7449FCF3E716}" destId="{0405F1E7-E6F8-4DB5-A428-3922DFCF799F}" srcOrd="12" destOrd="0" presId="urn:microsoft.com/office/officeart/2008/layout/HexagonCluster"/>
    <dgm:cxn modelId="{BB9869D9-5088-4377-9AA7-B5745E96CE00}" type="presParOf" srcId="{0405F1E7-E6F8-4DB5-A428-3922DFCF799F}" destId="{4E0EC95F-4A76-4F9A-8A96-69E009B0B0B7}" srcOrd="0" destOrd="0" presId="urn:microsoft.com/office/officeart/2008/layout/HexagonCluster"/>
    <dgm:cxn modelId="{3B763C2C-93CA-413B-8DB9-01F0303E4FBC}" type="presParOf" srcId="{5394B100-85D7-418E-8D9F-7449FCF3E716}" destId="{D0FBB42F-EE93-4912-AA0E-500D3E1156AF}" srcOrd="13" destOrd="0" presId="urn:microsoft.com/office/officeart/2008/layout/HexagonCluster"/>
    <dgm:cxn modelId="{BD78E903-D726-4CDB-8C49-A6E311728FA6}" type="presParOf" srcId="{D0FBB42F-EE93-4912-AA0E-500D3E1156AF}" destId="{5A2F0E29-18C6-4D4E-A975-7F655B98BAF9}" srcOrd="0" destOrd="0" presId="urn:microsoft.com/office/officeart/2008/layout/HexagonCluster"/>
    <dgm:cxn modelId="{E9210339-AA1D-4DBC-96AD-059798FC156E}" type="presParOf" srcId="{5394B100-85D7-418E-8D9F-7449FCF3E716}" destId="{9F24F992-42A6-41FF-8BCC-4FC7C9B675FE}" srcOrd="14" destOrd="0" presId="urn:microsoft.com/office/officeart/2008/layout/HexagonCluster"/>
    <dgm:cxn modelId="{38B762D8-9733-4D6C-9C51-1F0FB2192911}" type="presParOf" srcId="{9F24F992-42A6-41FF-8BCC-4FC7C9B675FE}" destId="{B375ECF4-8453-49D6-8CF4-151E29535DD1}" srcOrd="0" destOrd="0" presId="urn:microsoft.com/office/officeart/2008/layout/HexagonCluster"/>
    <dgm:cxn modelId="{75E18209-9CD7-49B0-A2C8-97880C80FF1B}" type="presParOf" srcId="{5394B100-85D7-418E-8D9F-7449FCF3E716}" destId="{EA5F1BA7-B6F1-40CD-A1E6-965D39A28674}" srcOrd="15" destOrd="0" presId="urn:microsoft.com/office/officeart/2008/layout/HexagonCluster"/>
    <dgm:cxn modelId="{DAABCC25-CCBD-4BD5-8B97-223DD89762DB}" type="presParOf" srcId="{EA5F1BA7-B6F1-40CD-A1E6-965D39A28674}" destId="{ED7EB869-0E26-43DE-8854-51282934CA72}" srcOrd="0" destOrd="0" presId="urn:microsoft.com/office/officeart/2008/layout/HexagonCluster"/>
    <dgm:cxn modelId="{EF9857FA-FA19-4867-BA6A-50AD568DCADE}" type="presParOf" srcId="{5394B100-85D7-418E-8D9F-7449FCF3E716}" destId="{27399589-B5AE-4342-ADCC-99B2EEF4E162}" srcOrd="16" destOrd="0" presId="urn:microsoft.com/office/officeart/2008/layout/HexagonCluster"/>
    <dgm:cxn modelId="{2B49E1D1-F82E-47C6-8EA4-BF40DE8557F6}" type="presParOf" srcId="{27399589-B5AE-4342-ADCC-99B2EEF4E162}" destId="{BE0A1E06-E36C-48B8-B154-7F69333DB463}" srcOrd="0" destOrd="0" presId="urn:microsoft.com/office/officeart/2008/layout/HexagonCluster"/>
    <dgm:cxn modelId="{4C274B0E-FA9F-4193-81C0-C4FFCF9FC072}" type="presParOf" srcId="{5394B100-85D7-418E-8D9F-7449FCF3E716}" destId="{53F4871E-9C57-4A6A-B13D-F7C2178C4488}" srcOrd="17" destOrd="0" presId="urn:microsoft.com/office/officeart/2008/layout/HexagonCluster"/>
    <dgm:cxn modelId="{E0E196D0-ABD6-45B0-A481-C83AB904DF09}" type="presParOf" srcId="{53F4871E-9C57-4A6A-B13D-F7C2178C4488}" destId="{F6798FFF-B243-4A1F-A71D-AC5D900DB58F}" srcOrd="0" destOrd="0" presId="urn:microsoft.com/office/officeart/2008/layout/HexagonCluster"/>
    <dgm:cxn modelId="{5A5B6E00-34B0-41DA-8DD0-A07DD4C0F6D3}" type="presParOf" srcId="{5394B100-85D7-418E-8D9F-7449FCF3E716}" destId="{EA9840F4-B5E5-47EE-934C-AF1F556FA893}" srcOrd="18" destOrd="0" presId="urn:microsoft.com/office/officeart/2008/layout/HexagonCluster"/>
    <dgm:cxn modelId="{01D5456D-0282-411B-8BC6-91B062B00C1C}" type="presParOf" srcId="{EA9840F4-B5E5-47EE-934C-AF1F556FA893}" destId="{0C66294C-D04A-4614-9DBF-569DA5684117}" srcOrd="0" destOrd="0" presId="urn:microsoft.com/office/officeart/2008/layout/HexagonCluster"/>
    <dgm:cxn modelId="{75198382-BB16-49DC-99A2-68CE593E7621}" type="presParOf" srcId="{5394B100-85D7-418E-8D9F-7449FCF3E716}" destId="{D4C14FC5-140F-4F21-8E60-BB4E28121DC4}" srcOrd="19" destOrd="0" presId="urn:microsoft.com/office/officeart/2008/layout/HexagonCluster"/>
    <dgm:cxn modelId="{1D7FA629-CCBC-440B-AC0A-BC00E12DEE81}" type="presParOf" srcId="{D4C14FC5-140F-4F21-8E60-BB4E28121DC4}" destId="{8E3DF5EC-4438-475F-A97E-F5CB478EC326}" srcOrd="0" destOrd="0" presId="urn:microsoft.com/office/officeart/2008/layout/HexagonCluster"/>
    <dgm:cxn modelId="{46B0359F-7941-4B02-A79D-9B5CAC88754E}" type="presParOf" srcId="{5394B100-85D7-418E-8D9F-7449FCF3E716}" destId="{8D1DDB9E-43A2-4D5A-86B9-1217D7144211}" srcOrd="20" destOrd="0" presId="urn:microsoft.com/office/officeart/2008/layout/HexagonCluster"/>
    <dgm:cxn modelId="{8314BFFE-07D8-418D-845B-18DA629690B1}" type="presParOf" srcId="{8D1DDB9E-43A2-4D5A-86B9-1217D7144211}" destId="{FE09A356-D1A1-4C21-9ABA-8A90487007E2}" srcOrd="0" destOrd="0" presId="urn:microsoft.com/office/officeart/2008/layout/HexagonCluster"/>
    <dgm:cxn modelId="{C3D5812B-F3D2-4B9D-9A73-24F0E6D4D515}" type="presParOf" srcId="{5394B100-85D7-418E-8D9F-7449FCF3E716}" destId="{A5264B7A-6607-4CB7-A9AC-2728365E4CDE}" srcOrd="21" destOrd="0" presId="urn:microsoft.com/office/officeart/2008/layout/HexagonCluster"/>
    <dgm:cxn modelId="{D266E136-47C2-49AD-AF85-66182FF1089E}" type="presParOf" srcId="{A5264B7A-6607-4CB7-A9AC-2728365E4CDE}" destId="{E7ED8F07-02C1-4D31-8AAE-595EEF372043}" srcOrd="0" destOrd="0" presId="urn:microsoft.com/office/officeart/2008/layout/HexagonCluster"/>
    <dgm:cxn modelId="{DE99E393-8137-44B0-86E1-3B6C881CED73}" type="presParOf" srcId="{5394B100-85D7-418E-8D9F-7449FCF3E716}" destId="{9CBE9DEA-D9FB-477C-88DF-3A59E009DBB0}" srcOrd="22" destOrd="0" presId="urn:microsoft.com/office/officeart/2008/layout/HexagonCluster"/>
    <dgm:cxn modelId="{6ADAB701-7F51-4946-B139-62D975063F7A}" type="presParOf" srcId="{9CBE9DEA-D9FB-477C-88DF-3A59E009DBB0}" destId="{36E15CF7-05A8-49ED-901E-EA65483F6AE3}" srcOrd="0" destOrd="0" presId="urn:microsoft.com/office/officeart/2008/layout/HexagonCluster"/>
    <dgm:cxn modelId="{94C1B11D-B87A-4BB0-A491-78968A541C22}" type="presParOf" srcId="{5394B100-85D7-418E-8D9F-7449FCF3E716}" destId="{ECDBDAEA-8F19-448F-B21D-DAE1392004E7}" srcOrd="23" destOrd="0" presId="urn:microsoft.com/office/officeart/2008/layout/HexagonCluster"/>
    <dgm:cxn modelId="{A3DC5183-2BC8-427E-A3C0-E27668DB46F2}" type="presParOf" srcId="{ECDBDAEA-8F19-448F-B21D-DAE1392004E7}" destId="{C933CECE-C1AD-456B-A0C8-023DF2723978}" srcOrd="0" destOrd="0" presId="urn:microsoft.com/office/officeart/2008/layout/HexagonCluster"/>
    <dgm:cxn modelId="{F0A0C0B4-4339-4C5E-8AA0-5CD5ABEF3A5A}" type="presParOf" srcId="{5394B100-85D7-418E-8D9F-7449FCF3E716}" destId="{1BB0A875-63EC-465F-9186-C6336EC0B7ED}" srcOrd="24" destOrd="0" presId="urn:microsoft.com/office/officeart/2008/layout/HexagonCluster"/>
    <dgm:cxn modelId="{EC9F50CF-CC70-4F51-AC92-6AB761A60650}" type="presParOf" srcId="{1BB0A875-63EC-465F-9186-C6336EC0B7ED}" destId="{D4FA51C6-FD2A-4E92-A111-5F2C8CE46DF6}" srcOrd="0" destOrd="0" presId="urn:microsoft.com/office/officeart/2008/layout/HexagonCluster"/>
    <dgm:cxn modelId="{3E8F788A-96DB-4424-BE8C-17AE20294A2A}" type="presParOf" srcId="{5394B100-85D7-418E-8D9F-7449FCF3E716}" destId="{08DA243D-58D3-42D6-9D75-717A0E7C5EE5}" srcOrd="25" destOrd="0" presId="urn:microsoft.com/office/officeart/2008/layout/HexagonCluster"/>
    <dgm:cxn modelId="{2BEC9620-DAB4-4F09-A740-A9CCF0527B68}" type="presParOf" srcId="{08DA243D-58D3-42D6-9D75-717A0E7C5EE5}" destId="{026DC7DA-4B70-4850-8D56-7FFA905FF6F9}" srcOrd="0" destOrd="0" presId="urn:microsoft.com/office/officeart/2008/layout/HexagonCluster"/>
    <dgm:cxn modelId="{E3153112-AB5C-468B-BC23-0BD858EFB2C7}" type="presParOf" srcId="{5394B100-85D7-418E-8D9F-7449FCF3E716}" destId="{A976DC8B-9EEF-4B30-BDC3-C5FBB8E45A0C}" srcOrd="26" destOrd="0" presId="urn:microsoft.com/office/officeart/2008/layout/HexagonCluster"/>
    <dgm:cxn modelId="{7FAD64C4-6C50-4D76-BFCD-20D77BC7A336}" type="presParOf" srcId="{A976DC8B-9EEF-4B30-BDC3-C5FBB8E45A0C}" destId="{3ECAE7A7-94A7-4417-A054-9B4D6AEAAEF1}" srcOrd="0" destOrd="0" presId="urn:microsoft.com/office/officeart/2008/layout/HexagonCluster"/>
    <dgm:cxn modelId="{B8855B8B-AAEC-4CF6-90DF-6A50699EFCF3}" type="presParOf" srcId="{5394B100-85D7-418E-8D9F-7449FCF3E716}" destId="{928310D8-D675-4EB5-A9FD-CF64183DF1DE}" srcOrd="27" destOrd="0" presId="urn:microsoft.com/office/officeart/2008/layout/HexagonCluster"/>
    <dgm:cxn modelId="{A6B537C1-8FBB-471C-8254-DAC0B687E7BE}" type="presParOf" srcId="{928310D8-D675-4EB5-A9FD-CF64183DF1DE}" destId="{29249FED-9A97-4310-A61D-708F48F0021A}" srcOrd="0" destOrd="0" presId="urn:microsoft.com/office/officeart/2008/layout/HexagonCluster"/>
    <dgm:cxn modelId="{E0FA2052-EA56-4013-B07E-425A4E6314E2}" type="presParOf" srcId="{5394B100-85D7-418E-8D9F-7449FCF3E716}" destId="{E80A7E22-06C7-4F34-8A6F-1F7CBB57D45B}" srcOrd="28" destOrd="0" presId="urn:microsoft.com/office/officeart/2008/layout/HexagonCluster"/>
    <dgm:cxn modelId="{C270ACF7-19AD-4BF4-B13E-2C2EC854D6D4}" type="presParOf" srcId="{E80A7E22-06C7-4F34-8A6F-1F7CBB57D45B}" destId="{44A06AEB-78D7-4D1A-84B2-C1B2B5EF1D74}" srcOrd="0" destOrd="0" presId="urn:microsoft.com/office/officeart/2008/layout/HexagonCluster"/>
    <dgm:cxn modelId="{786C5C57-5CEE-4F6D-8D6D-EB141DDB99D1}" type="presParOf" srcId="{5394B100-85D7-418E-8D9F-7449FCF3E716}" destId="{AA8BFD65-15F0-4A92-9E27-84122BE191BC}" srcOrd="29" destOrd="0" presId="urn:microsoft.com/office/officeart/2008/layout/HexagonCluster"/>
    <dgm:cxn modelId="{1FA0E24D-7DC6-45C2-8E7D-6A9175654032}" type="presParOf" srcId="{AA8BFD65-15F0-4A92-9E27-84122BE191BC}" destId="{2568B77A-4FD2-4D38-ABD9-8572B70E5AAC}" srcOrd="0" destOrd="0" presId="urn:microsoft.com/office/officeart/2008/layout/HexagonCluster"/>
    <dgm:cxn modelId="{1DC687D7-0C66-427F-8424-671F6B90D660}" type="presParOf" srcId="{5394B100-85D7-418E-8D9F-7449FCF3E716}" destId="{775C2B45-15B9-4550-A851-6E38589414A0}" srcOrd="30" destOrd="0" presId="urn:microsoft.com/office/officeart/2008/layout/HexagonCluster"/>
    <dgm:cxn modelId="{5831E066-E47F-4833-A6F4-DF42CB2A789B}" type="presParOf" srcId="{775C2B45-15B9-4550-A851-6E38589414A0}" destId="{AEBCEFED-EE2B-4E0C-980C-ED836212FDE0}" srcOrd="0" destOrd="0" presId="urn:microsoft.com/office/officeart/2008/layout/HexagonCluster"/>
    <dgm:cxn modelId="{FF534E9D-3FAE-48BE-8667-C6B8522F26DB}" type="presParOf" srcId="{5394B100-85D7-418E-8D9F-7449FCF3E716}" destId="{C316EE9B-8493-4F3A-A67A-B35B18508D67}" srcOrd="31" destOrd="0" presId="urn:microsoft.com/office/officeart/2008/layout/HexagonCluster"/>
    <dgm:cxn modelId="{E2C68BF1-8318-423C-AA14-29A7AF9B8C09}" type="presParOf" srcId="{C316EE9B-8493-4F3A-A67A-B35B18508D67}" destId="{F1886878-1788-44ED-AA98-3B785742F47A}" srcOrd="0" destOrd="0" presId="urn:microsoft.com/office/officeart/2008/layout/HexagonCluster"/>
    <dgm:cxn modelId="{B74EF380-D1EC-4272-A39D-8586441E6D21}" type="presParOf" srcId="{5394B100-85D7-418E-8D9F-7449FCF3E716}" destId="{58119B87-3E80-460F-A290-F4BD92260921}" srcOrd="32" destOrd="0" presId="urn:microsoft.com/office/officeart/2008/layout/HexagonCluster"/>
    <dgm:cxn modelId="{A4D32FCB-301E-4E23-A50D-2B0AE67D3849}" type="presParOf" srcId="{58119B87-3E80-460F-A290-F4BD92260921}" destId="{8019FC03-D677-4B03-983F-34CCC902D15F}" srcOrd="0" destOrd="0" presId="urn:microsoft.com/office/officeart/2008/layout/HexagonCluster"/>
    <dgm:cxn modelId="{0677FA71-CD76-4416-B859-EF0A2E322C8B}" type="presParOf" srcId="{5394B100-85D7-418E-8D9F-7449FCF3E716}" destId="{A88EAE8C-5C1F-495E-ABE2-38FAC8716E12}" srcOrd="33" destOrd="0" presId="urn:microsoft.com/office/officeart/2008/layout/HexagonCluster"/>
    <dgm:cxn modelId="{BAE99964-6A2A-4573-9542-249FA13201E4}" type="presParOf" srcId="{A88EAE8C-5C1F-495E-ABE2-38FAC8716E12}" destId="{3951E91B-72AD-41C6-911A-4D1C31C5613E}" srcOrd="0" destOrd="0" presId="urn:microsoft.com/office/officeart/2008/layout/HexagonCluster"/>
    <dgm:cxn modelId="{6358AAFE-9BC9-4782-B7A0-DC742395B908}" type="presParOf" srcId="{5394B100-85D7-418E-8D9F-7449FCF3E716}" destId="{27903145-A6B9-4924-B141-5F06D77AA238}" srcOrd="34" destOrd="0" presId="urn:microsoft.com/office/officeart/2008/layout/HexagonCluster"/>
    <dgm:cxn modelId="{27F2FB19-C0B7-4E46-AD2A-21FDE4E2317D}" type="presParOf" srcId="{27903145-A6B9-4924-B141-5F06D77AA238}" destId="{DE253A14-3F9F-403F-B033-A30FE920F970}" srcOrd="0" destOrd="0" presId="urn:microsoft.com/office/officeart/2008/layout/HexagonCluster"/>
    <dgm:cxn modelId="{5AE77233-E392-48F9-B9F9-85624E783411}" type="presParOf" srcId="{5394B100-85D7-418E-8D9F-7449FCF3E716}" destId="{919B9E78-444D-4F86-8B70-99C02AFE0AAC}" srcOrd="35" destOrd="0" presId="urn:microsoft.com/office/officeart/2008/layout/HexagonCluster"/>
    <dgm:cxn modelId="{AC528366-39B5-4F56-B1D3-4FCBBD65C184}" type="presParOf" srcId="{919B9E78-444D-4F86-8B70-99C02AFE0AAC}" destId="{7877DB11-556C-4B45-83F8-22F3EF566C3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4C457C-D707-4E6F-B23F-0092A0278F05}" type="doc">
      <dgm:prSet loTypeId="urn:microsoft.com/office/officeart/2008/layout/HexagonCluster" loCatId="pictur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701CAE73-D90A-4315-A097-0D0F30EA4E64}">
      <dgm:prSet phldrT="[文字]" custT="1"/>
      <dgm:spPr>
        <a:xfrm>
          <a:off x="1214104" y="2352242"/>
          <a:ext cx="1411527" cy="1211610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"/>
                <a:satMod val="255000"/>
              </a:srgbClr>
            </a:gs>
            <a:gs pos="55000">
              <a:srgbClr val="4BACC6">
                <a:hueOff val="0"/>
                <a:satOff val="0"/>
                <a:lumOff val="0"/>
                <a:alphaOff val="0"/>
                <a:tint val="12000"/>
                <a:satMod val="255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額度</a:t>
          </a:r>
          <a:r>
            <a:rPr lang="en-US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10,020</a:t>
          </a:r>
          <a:endParaRPr lang="zh-TW" altLang="en-US" sz="20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CE4969DF-EAFE-438F-9342-A86B9C588667}" type="parTrans" cxnId="{20CA22E8-E9C1-47FF-A990-C07188D218A1}">
      <dgm:prSet/>
      <dgm:spPr/>
      <dgm:t>
        <a:bodyPr/>
        <a:lstStyle/>
        <a:p>
          <a:endParaRPr lang="zh-TW" altLang="en-US"/>
        </a:p>
      </dgm:t>
    </dgm:pt>
    <dgm:pt modelId="{6BE4E34A-A529-44A4-8C76-0F2EA76951C3}" type="sibTrans" cxnId="{20CA22E8-E9C1-47FF-A990-C07188D218A1}">
      <dgm:prSet/>
      <dgm:spPr>
        <a:xfrm>
          <a:off x="0" y="1682535"/>
          <a:ext cx="1411527" cy="1211610"/>
        </a:xfrm>
        <a:blipFill>
          <a:blip xmlns:r="http://schemas.openxmlformats.org/officeDocument/2006/relationships" r:embed="rId1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1BE83E7A-9B1D-4772-82D7-CB91C4BE4125}">
      <dgm:prSet phldrT="[文字]" custT="1"/>
      <dgm:spPr>
        <a:xfrm>
          <a:off x="2429079" y="1678870"/>
          <a:ext cx="1411527" cy="1211610"/>
        </a:xfrm>
        <a:gradFill rotWithShape="0">
          <a:gsLst>
            <a:gs pos="0">
              <a:srgbClr val="4BACC6">
                <a:hueOff val="-1241735"/>
                <a:satOff val="4976"/>
                <a:lumOff val="1078"/>
                <a:alphaOff val="0"/>
                <a:tint val="1000"/>
                <a:satMod val="255000"/>
              </a:srgbClr>
            </a:gs>
            <a:gs pos="55000">
              <a:srgbClr val="4BACC6">
                <a:hueOff val="-1241735"/>
                <a:satOff val="4976"/>
                <a:lumOff val="1078"/>
                <a:alphaOff val="0"/>
                <a:tint val="12000"/>
                <a:satMod val="255000"/>
              </a:srgbClr>
            </a:gs>
            <a:gs pos="100000">
              <a:srgbClr val="4BACC6">
                <a:hueOff val="-1241735"/>
                <a:satOff val="4976"/>
                <a:lumOff val="1078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1241735"/>
              <a:satOff val="4976"/>
              <a:lumOff val="1078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18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每日費用</a:t>
          </a:r>
          <a:endParaRPr lang="en-US" altLang="zh-TW" sz="1800" b="1" dirty="0" smtClean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r>
            <a:rPr lang="en-US" altLang="zh-TW" sz="18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675</a:t>
          </a:r>
          <a:endParaRPr lang="zh-TW" altLang="en-US" sz="1800" b="1" dirty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208AF614-D56A-4C73-9769-C6FBD98226BA}" type="parTrans" cxnId="{F9B8C7E5-45C5-451D-8DB2-930D5268AD17}">
      <dgm:prSet/>
      <dgm:spPr/>
      <dgm:t>
        <a:bodyPr/>
        <a:lstStyle/>
        <a:p>
          <a:endParaRPr lang="zh-TW" altLang="en-US"/>
        </a:p>
      </dgm:t>
    </dgm:pt>
    <dgm:pt modelId="{57114193-F903-4BE0-9F38-730DC5CA7FCD}" type="sibTrans" cxnId="{F9B8C7E5-45C5-451D-8DB2-930D5268AD17}">
      <dgm:prSet/>
      <dgm:spPr>
        <a:xfrm>
          <a:off x="3643184" y="2349951"/>
          <a:ext cx="1411527" cy="1211610"/>
        </a:xfrm>
        <a:blipFill>
          <a:blip xmlns:r="http://schemas.openxmlformats.org/officeDocument/2006/relationships" r:embed="rId2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1241735"/>
              <a:satOff val="4976"/>
              <a:lumOff val="107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5B44B91E-D0EA-4F52-84B2-E557C23CF48F}">
      <dgm:prSet phldrT="[文字]" custT="1"/>
      <dgm:spPr>
        <a:xfrm>
          <a:off x="1214104" y="1012828"/>
          <a:ext cx="1411527" cy="1211610"/>
        </a:xfrm>
        <a:gradFill rotWithShape="0">
          <a:gsLst>
            <a:gs pos="0">
              <a:srgbClr val="4BACC6">
                <a:hueOff val="-2483469"/>
                <a:satOff val="9953"/>
                <a:lumOff val="2157"/>
                <a:alphaOff val="0"/>
                <a:tint val="1000"/>
                <a:satMod val="255000"/>
              </a:srgbClr>
            </a:gs>
            <a:gs pos="55000">
              <a:srgbClr val="4BACC6">
                <a:hueOff val="-2483469"/>
                <a:satOff val="9953"/>
                <a:lumOff val="2157"/>
                <a:alphaOff val="0"/>
                <a:tint val="12000"/>
                <a:satMod val="255000"/>
              </a:srgbClr>
            </a:gs>
            <a:gs pos="100000">
              <a:srgbClr val="4BACC6">
                <a:hueOff val="-2483469"/>
                <a:satOff val="9953"/>
                <a:lumOff val="2157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2483469"/>
              <a:satOff val="9953"/>
              <a:lumOff val="2157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第二級</a:t>
          </a:r>
          <a:endParaRPr lang="zh-TW" altLang="en-US" sz="2000" b="1" dirty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D39B048E-FF10-4A6B-BBD3-B2FF8ADF4FA7}" type="parTrans" cxnId="{BF503FAC-106B-4A8E-BD5D-C051A76C7B5F}">
      <dgm:prSet/>
      <dgm:spPr/>
      <dgm:t>
        <a:bodyPr/>
        <a:lstStyle/>
        <a:p>
          <a:endParaRPr lang="zh-TW" altLang="en-US"/>
        </a:p>
      </dgm:t>
    </dgm:pt>
    <dgm:pt modelId="{EED69EBF-CB4A-4724-AB76-167747E96AD8}" type="sibTrans" cxnId="{BF503FAC-106B-4A8E-BD5D-C051A76C7B5F}">
      <dgm:prSet/>
      <dgm:spPr>
        <a:xfrm>
          <a:off x="2429079" y="338999"/>
          <a:ext cx="1411527" cy="1211610"/>
        </a:xfrm>
        <a:blipFill>
          <a:blip xmlns:r="http://schemas.openxmlformats.org/officeDocument/2006/relationships" r:embed="rId3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2483469"/>
              <a:satOff val="9953"/>
              <a:lumOff val="2157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71D9F8A4-1AE9-4D0B-A9BC-417F55CAF2A7}">
      <dgm:prSet phldrT="[文字]" custT="1"/>
      <dgm:spPr>
        <a:xfrm>
          <a:off x="3643184" y="1010080"/>
          <a:ext cx="1411527" cy="1211610"/>
        </a:xfrm>
        <a:gradFill rotWithShape="0">
          <a:gsLst>
            <a:gs pos="0">
              <a:srgbClr val="4BACC6">
                <a:hueOff val="-3725204"/>
                <a:satOff val="14929"/>
                <a:lumOff val="3235"/>
                <a:alphaOff val="0"/>
                <a:tint val="1000"/>
                <a:satMod val="255000"/>
              </a:srgbClr>
            </a:gs>
            <a:gs pos="55000">
              <a:srgbClr val="4BACC6">
                <a:hueOff val="-3725204"/>
                <a:satOff val="14929"/>
                <a:lumOff val="3235"/>
                <a:alphaOff val="0"/>
                <a:tint val="12000"/>
                <a:satMod val="255000"/>
              </a:srgbClr>
            </a:gs>
            <a:gs pos="100000">
              <a:srgbClr val="4BACC6">
                <a:hueOff val="-3725204"/>
                <a:satOff val="14929"/>
                <a:lumOff val="3235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3725204"/>
              <a:satOff val="14929"/>
              <a:lumOff val="3235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剩餘額度</a:t>
          </a:r>
          <a:r>
            <a:rPr lang="en-US" altLang="zh-TW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5</a:t>
          </a:r>
          <a:r>
            <a:rPr lang="en-US" sz="2000" dirty="0" smtClean="0">
              <a:effectLst/>
            </a:rPr>
            <a:t>,</a:t>
          </a:r>
          <a:r>
            <a:rPr lang="en-US" altLang="zh-TW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620</a:t>
          </a:r>
        </a:p>
        <a:p>
          <a:r>
            <a:rPr lang="en-US" altLang="zh-TW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(8</a:t>
          </a:r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日</a:t>
          </a:r>
          <a:r>
            <a:rPr lang="en-US" altLang="zh-TW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)</a:t>
          </a:r>
        </a:p>
      </dgm:t>
    </dgm:pt>
    <dgm:pt modelId="{B86A1C15-EAC3-40A6-9277-7D71F2D3DA99}" type="parTrans" cxnId="{530ECF39-CB02-4B28-8D49-D2C919D03888}">
      <dgm:prSet/>
      <dgm:spPr/>
      <dgm:t>
        <a:bodyPr/>
        <a:lstStyle/>
        <a:p>
          <a:endParaRPr lang="zh-TW" altLang="en-US"/>
        </a:p>
      </dgm:t>
    </dgm:pt>
    <dgm:pt modelId="{F9110DB2-5D29-49C2-B5FA-0180C2DB2DC2}" type="sibTrans" cxnId="{530ECF39-CB02-4B28-8D49-D2C919D03888}">
      <dgm:prSet/>
      <dgm:spPr>
        <a:xfrm>
          <a:off x="4857289" y="1691238"/>
          <a:ext cx="1411527" cy="1211610"/>
        </a:xfrm>
        <a:blipFill>
          <a:blip xmlns:r="http://schemas.openxmlformats.org/officeDocument/2006/relationships" r:embed="rId4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3725204"/>
              <a:satOff val="14929"/>
              <a:lumOff val="323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30BAEA03-DA83-4F3B-BCED-1EF4F7B4A683}">
      <dgm:prSet phldrT="[文字]" custT="1"/>
      <dgm:spPr>
        <a:xfrm>
          <a:off x="4857289" y="351825"/>
          <a:ext cx="1411527" cy="1211610"/>
        </a:xfrm>
        <a:gradFill rotWithShape="0">
          <a:gsLst>
            <a:gs pos="0">
              <a:srgbClr val="4BACC6">
                <a:hueOff val="-4966938"/>
                <a:satOff val="19906"/>
                <a:lumOff val="4314"/>
                <a:alphaOff val="0"/>
                <a:tint val="1000"/>
                <a:satMod val="255000"/>
              </a:srgbClr>
            </a:gs>
            <a:gs pos="55000">
              <a:srgbClr val="4BACC6">
                <a:hueOff val="-4966938"/>
                <a:satOff val="19906"/>
                <a:lumOff val="4314"/>
                <a:alphaOff val="0"/>
                <a:tint val="12000"/>
                <a:satMod val="255000"/>
              </a:srgbClr>
            </a:gs>
            <a:gs pos="100000">
              <a:srgbClr val="4BACC6">
                <a:hueOff val="-4966938"/>
                <a:satOff val="19906"/>
                <a:lumOff val="4314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4966938"/>
              <a:satOff val="19906"/>
              <a:lumOff val="4314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照顧費負擔</a:t>
          </a:r>
          <a:r>
            <a:rPr lang="en-US" altLang="zh-TW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864</a:t>
          </a:r>
          <a:endParaRPr lang="zh-TW" altLang="en-US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5155B6D6-7A30-4364-B77B-45235EDEE087}" type="parTrans" cxnId="{C9487A01-71B1-4D84-9CB6-80CAC111771F}">
      <dgm:prSet/>
      <dgm:spPr/>
      <dgm:t>
        <a:bodyPr/>
        <a:lstStyle/>
        <a:p>
          <a:endParaRPr lang="zh-TW" altLang="en-US"/>
        </a:p>
      </dgm:t>
    </dgm:pt>
    <dgm:pt modelId="{E09D8B5C-24CA-4B19-B5BE-0267693C4739}" type="sibTrans" cxnId="{C9487A01-71B1-4D84-9CB6-80CAC111771F}">
      <dgm:prSet/>
      <dgm:spPr>
        <a:xfrm>
          <a:off x="6072263" y="1027945"/>
          <a:ext cx="1411527" cy="1211610"/>
        </a:xfrm>
        <a:blipFill>
          <a:blip xmlns:r="http://schemas.openxmlformats.org/officeDocument/2006/relationships" r:embed="rId5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4966938"/>
              <a:satOff val="19906"/>
              <a:lumOff val="4314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FD8FFEC6-9E1E-4B92-ACDC-422B60120C44}">
      <dgm:prSet phldrT="[文字]" custT="1"/>
      <dgm:spPr>
        <a:xfrm>
          <a:off x="6072263" y="2365526"/>
          <a:ext cx="1411527" cy="1211610"/>
        </a:xfrm>
        <a:gradFill rotWithShape="0">
          <a:gsLst>
            <a:gs pos="0">
              <a:srgbClr val="4BACC6">
                <a:hueOff val="-6208672"/>
                <a:satOff val="24882"/>
                <a:lumOff val="5392"/>
                <a:alphaOff val="0"/>
                <a:tint val="1000"/>
                <a:satMod val="255000"/>
              </a:srgbClr>
            </a:gs>
            <a:gs pos="55000">
              <a:srgbClr val="4BACC6">
                <a:hueOff val="-6208672"/>
                <a:satOff val="24882"/>
                <a:lumOff val="5392"/>
                <a:alphaOff val="0"/>
                <a:tint val="12000"/>
                <a:satMod val="255000"/>
              </a:srgbClr>
            </a:gs>
            <a:gs pos="100000">
              <a:srgbClr val="4BACC6">
                <a:hueOff val="-6208672"/>
                <a:satOff val="24882"/>
                <a:lumOff val="5392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6208672"/>
              <a:satOff val="24882"/>
              <a:lumOff val="5392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剩餘</a:t>
          </a:r>
          <a:r>
            <a:rPr lang="en-US" altLang="zh-TW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14</a:t>
          </a:r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日</a:t>
          </a:r>
          <a:r>
            <a:rPr lang="en-US" altLang="zh-TW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x675</a:t>
          </a:r>
        </a:p>
        <a:p>
          <a:r>
            <a:rPr lang="en-US" altLang="zh-TW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9</a:t>
          </a:r>
          <a:r>
            <a:rPr lang="en-US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,</a:t>
          </a:r>
          <a:r>
            <a:rPr lang="en-US" altLang="zh-TW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450</a:t>
          </a:r>
        </a:p>
      </dgm:t>
    </dgm:pt>
    <dgm:pt modelId="{9CEC24EC-2784-4809-9369-6DA84AD59D45}" type="parTrans" cxnId="{B7709D42-04ED-40D1-BFD3-A1922CD0EC03}">
      <dgm:prSet/>
      <dgm:spPr/>
      <dgm:t>
        <a:bodyPr/>
        <a:lstStyle/>
        <a:p>
          <a:endParaRPr lang="zh-TW" altLang="en-US"/>
        </a:p>
      </dgm:t>
    </dgm:pt>
    <dgm:pt modelId="{E638F0DA-8970-4894-A6A4-FC855114D581}" type="sibTrans" cxnId="{B7709D42-04ED-40D1-BFD3-A1922CD0EC03}">
      <dgm:prSet/>
      <dgm:spPr>
        <a:xfrm>
          <a:off x="4857289" y="3028820"/>
          <a:ext cx="1411527" cy="1211610"/>
        </a:xfrm>
        <a:blipFill>
          <a:blip xmlns:r="http://schemas.openxmlformats.org/officeDocument/2006/relationships" r:embed="rId6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6208672"/>
              <a:satOff val="24882"/>
              <a:lumOff val="5392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ACAF1563-B9E9-48EC-BC55-6AE77D5036D5}">
      <dgm:prSet phldrT="[文字]" custT="1"/>
      <dgm:spPr>
        <a:xfrm>
          <a:off x="2428209" y="3021490"/>
          <a:ext cx="1411527" cy="1211610"/>
        </a:xfrm>
        <a:gradFill rotWithShape="0">
          <a:gsLst>
            <a:gs pos="0">
              <a:srgbClr val="4BACC6">
                <a:hueOff val="-7450407"/>
                <a:satOff val="29858"/>
                <a:lumOff val="6471"/>
                <a:alphaOff val="0"/>
                <a:tint val="1000"/>
                <a:satMod val="255000"/>
              </a:srgbClr>
            </a:gs>
            <a:gs pos="55000">
              <a:srgbClr val="4BACC6">
                <a:hueOff val="-7450407"/>
                <a:satOff val="29858"/>
                <a:lumOff val="6471"/>
                <a:alphaOff val="0"/>
                <a:tint val="12000"/>
                <a:satMod val="255000"/>
              </a:srgbClr>
            </a:gs>
            <a:gs pos="100000">
              <a:srgbClr val="4BACC6">
                <a:hueOff val="-7450407"/>
                <a:satOff val="29858"/>
                <a:lumOff val="6471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7450407"/>
              <a:satOff val="29858"/>
              <a:lumOff val="6471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政府負擔</a:t>
          </a:r>
          <a:r>
            <a:rPr lang="en-US" altLang="zh-TW" sz="2000" b="1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84%</a:t>
          </a:r>
          <a:endParaRPr lang="zh-TW" altLang="en-US" sz="20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16D02386-0456-4201-BB99-9288C3366E3C}" type="parTrans" cxnId="{4C8CC5BC-9136-4B3A-AD85-FA374D7EE7F6}">
      <dgm:prSet/>
      <dgm:spPr/>
      <dgm:t>
        <a:bodyPr/>
        <a:lstStyle/>
        <a:p>
          <a:endParaRPr lang="zh-TW" altLang="en-US"/>
        </a:p>
      </dgm:t>
    </dgm:pt>
    <dgm:pt modelId="{DEA5F863-CD4D-48B3-91B0-EAB48C611DB1}" type="sibTrans" cxnId="{4C8CC5BC-9136-4B3A-AD85-FA374D7EE7F6}">
      <dgm:prSet/>
      <dgm:spPr>
        <a:xfrm>
          <a:off x="1213235" y="3694862"/>
          <a:ext cx="1411527" cy="1211610"/>
        </a:xfrm>
        <a:blipFill>
          <a:blip xmlns:r="http://schemas.openxmlformats.org/officeDocument/2006/relationships" r:embed="rId7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7450407"/>
              <a:satOff val="29858"/>
              <a:lumOff val="6471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181FDA46-74D8-452E-88AF-767CC317DBF6}">
      <dgm:prSet phldrT="[文字]" custT="1"/>
      <dgm:spPr>
        <a:xfrm>
          <a:off x="7280280" y="3044394"/>
          <a:ext cx="1411527" cy="1211610"/>
        </a:xfrm>
        <a:gradFill rotWithShape="0">
          <a:gsLst>
            <a:gs pos="0">
              <a:srgbClr val="4BACC6">
                <a:hueOff val="-8692142"/>
                <a:satOff val="34835"/>
                <a:lumOff val="7549"/>
                <a:alphaOff val="0"/>
                <a:tint val="1000"/>
                <a:satMod val="255000"/>
              </a:srgbClr>
            </a:gs>
            <a:gs pos="55000">
              <a:srgbClr val="4BACC6">
                <a:hueOff val="-8692142"/>
                <a:satOff val="34835"/>
                <a:lumOff val="7549"/>
                <a:alphaOff val="0"/>
                <a:tint val="12000"/>
                <a:satMod val="255000"/>
              </a:srgbClr>
            </a:gs>
            <a:gs pos="100000">
              <a:srgbClr val="4BACC6">
                <a:hueOff val="-8692142"/>
                <a:satOff val="34835"/>
                <a:lumOff val="7549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8692142"/>
              <a:satOff val="34835"/>
              <a:lumOff val="7549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月繳</a:t>
          </a:r>
          <a:endParaRPr lang="en-US" altLang="zh-TW" sz="2000" b="1" dirty="0" smtClean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r>
            <a:rPr lang="en-US" altLang="zh-TW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11</a:t>
          </a:r>
          <a:r>
            <a:rPr lang="en-US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,</a:t>
          </a:r>
          <a:r>
            <a:rPr lang="en-US" altLang="zh-TW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018</a:t>
          </a:r>
        </a:p>
      </dgm:t>
    </dgm:pt>
    <dgm:pt modelId="{D73F1270-B0C0-413E-B202-691F2316FC16}" type="parTrans" cxnId="{D7A2998A-B931-4418-A996-CBD1AC0A48FA}">
      <dgm:prSet/>
      <dgm:spPr/>
      <dgm:t>
        <a:bodyPr/>
        <a:lstStyle/>
        <a:p>
          <a:endParaRPr lang="zh-TW" altLang="en-US"/>
        </a:p>
      </dgm:t>
    </dgm:pt>
    <dgm:pt modelId="{B11E20C8-C3EA-4D90-B24F-30690D0A8DAD}" type="sibTrans" cxnId="{D7A2998A-B931-4418-A996-CBD1AC0A48FA}">
      <dgm:prSet/>
      <dgm:spPr>
        <a:xfrm>
          <a:off x="6066175" y="3708146"/>
          <a:ext cx="1411527" cy="1211610"/>
        </a:xfrm>
        <a:blipFill>
          <a:blip xmlns:r="http://schemas.openxmlformats.org/officeDocument/2006/relationships" r:embed="rId8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8692142"/>
              <a:satOff val="34835"/>
              <a:lumOff val="7549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F4A4BDA5-C561-453E-948A-D9F05FDEF39D}">
      <dgm:prSet phldrT="[文字]" custT="1"/>
      <dgm:spPr>
        <a:xfrm>
          <a:off x="7285498" y="365109"/>
          <a:ext cx="1411527" cy="1211610"/>
        </a:xfr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tint val="1000"/>
                <a:satMod val="255000"/>
              </a:srgbClr>
            </a:gs>
            <a:gs pos="55000">
              <a:srgbClr val="4BACC6">
                <a:hueOff val="-9933876"/>
                <a:satOff val="39811"/>
                <a:lumOff val="8628"/>
                <a:alphaOff val="0"/>
                <a:tint val="12000"/>
                <a:satMod val="255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交通費負擔</a:t>
          </a:r>
          <a:r>
            <a:rPr lang="en-US" altLang="zh-TW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704</a:t>
          </a:r>
        </a:p>
      </dgm:t>
    </dgm:pt>
    <dgm:pt modelId="{EFEE0E2F-15A2-4571-9C58-730078115127}" type="parTrans" cxnId="{D3F77145-B7D1-45EF-9B61-FD693715B966}">
      <dgm:prSet/>
      <dgm:spPr/>
      <dgm:t>
        <a:bodyPr/>
        <a:lstStyle/>
        <a:p>
          <a:endParaRPr lang="zh-TW" altLang="en-US"/>
        </a:p>
      </dgm:t>
    </dgm:pt>
    <dgm:pt modelId="{23133AB1-CA16-48DF-96B8-D1A174DE7E65}" type="sibTrans" cxnId="{D3F77145-B7D1-45EF-9B61-FD693715B966}">
      <dgm:prSet/>
      <dgm:spPr>
        <a:xfrm>
          <a:off x="7285498" y="1702690"/>
          <a:ext cx="1411527" cy="1211610"/>
        </a:xfrm>
        <a:blipFill>
          <a:blip xmlns:r="http://schemas.openxmlformats.org/officeDocument/2006/relationships" r:embed="rId9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5394B100-85D7-418E-8D9F-7449FCF3E716}" type="pres">
      <dgm:prSet presAssocID="{624C457C-D707-4E6F-B23F-0092A0278F05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zh-TW" altLang="en-US"/>
        </a:p>
      </dgm:t>
    </dgm:pt>
    <dgm:pt modelId="{1AD2AC57-7FC1-4841-9F15-BE7E7128BFB4}" type="pres">
      <dgm:prSet presAssocID="{701CAE73-D90A-4315-A097-0D0F30EA4E64}" presName="text1" presStyleCnt="0"/>
      <dgm:spPr/>
    </dgm:pt>
    <dgm:pt modelId="{F8E50236-319A-4F0C-A4C6-076F11701837}" type="pres">
      <dgm:prSet presAssocID="{701CAE73-D90A-4315-A097-0D0F30EA4E64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968C12AB-727E-4C4B-8DAB-220E835C8778}" type="pres">
      <dgm:prSet presAssocID="{701CAE73-D90A-4315-A097-0D0F30EA4E64}" presName="textaccent1" presStyleCnt="0"/>
      <dgm:spPr/>
    </dgm:pt>
    <dgm:pt modelId="{60588D16-FCDE-4A1D-B3A7-E507CDCD37F2}" type="pres">
      <dgm:prSet presAssocID="{701CAE73-D90A-4315-A097-0D0F30EA4E64}" presName="accentRepeatNode" presStyleLbl="solidAlignAcc1" presStyleIdx="0" presStyleCnt="18"/>
      <dgm:spPr>
        <a:xfrm>
          <a:off x="1248023" y="2894145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59E84729-2E15-4495-8B1E-BBC75B548990}" type="pres">
      <dgm:prSet presAssocID="{6BE4E34A-A529-44A4-8C76-0F2EA76951C3}" presName="image1" presStyleCnt="0"/>
      <dgm:spPr/>
    </dgm:pt>
    <dgm:pt modelId="{304D4CD8-4E42-46C1-B7AC-89F315025C16}" type="pres">
      <dgm:prSet presAssocID="{6BE4E34A-A529-44A4-8C76-0F2EA76951C3}" presName="imageRepeatNode" presStyleLbl="alignAcc1" presStyleIdx="0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BBEB18BC-5008-439C-B775-C3E9A0C8F230}" type="pres">
      <dgm:prSet presAssocID="{6BE4E34A-A529-44A4-8C76-0F2EA76951C3}" presName="imageaccent1" presStyleCnt="0"/>
      <dgm:spPr/>
    </dgm:pt>
    <dgm:pt modelId="{0BE60468-35CF-4B64-8D89-05B3B196091E}" type="pres">
      <dgm:prSet presAssocID="{6BE4E34A-A529-44A4-8C76-0F2EA76951C3}" presName="accentRepeatNode" presStyleLbl="solidAlignAcc1" presStyleIdx="1" presStyleCnt="18"/>
      <dgm:spPr>
        <a:xfrm>
          <a:off x="966239" y="2733361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584346"/>
              <a:satOff val="2342"/>
              <a:lumOff val="50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D6DB1576-F090-4D65-B373-AF2416BEC631}" type="pres">
      <dgm:prSet presAssocID="{1BE83E7A-9B1D-4772-82D7-CB91C4BE4125}" presName="text2" presStyleCnt="0"/>
      <dgm:spPr/>
    </dgm:pt>
    <dgm:pt modelId="{F9470B58-3DB6-4EB5-B00F-DA69F5505000}" type="pres">
      <dgm:prSet presAssocID="{1BE83E7A-9B1D-4772-82D7-CB91C4BE4125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C8E31827-8F71-4B6D-A62C-5ABD18920D30}" type="pres">
      <dgm:prSet presAssocID="{1BE83E7A-9B1D-4772-82D7-CB91C4BE4125}" presName="textaccent2" presStyleCnt="0"/>
      <dgm:spPr/>
    </dgm:pt>
    <dgm:pt modelId="{A8E4A1B5-418A-4D80-AF2A-A335559ECB30}" type="pres">
      <dgm:prSet presAssocID="{1BE83E7A-9B1D-4772-82D7-CB91C4BE4125}" presName="accentRepeatNode" presStyleLbl="solidAlignAcc1" presStyleIdx="2" presStyleCnt="18"/>
      <dgm:spPr>
        <a:xfrm>
          <a:off x="3400537" y="2726948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1168691"/>
              <a:satOff val="4684"/>
              <a:lumOff val="101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B832A7AA-F247-4A4B-A8D3-D9558AA57161}" type="pres">
      <dgm:prSet presAssocID="{57114193-F903-4BE0-9F38-730DC5CA7FCD}" presName="image2" presStyleCnt="0"/>
      <dgm:spPr/>
    </dgm:pt>
    <dgm:pt modelId="{30032B01-B843-487F-A286-4896EC98A281}" type="pres">
      <dgm:prSet presAssocID="{57114193-F903-4BE0-9F38-730DC5CA7FCD}" presName="imageRepeatNode" presStyleLbl="alignAcc1" presStyleIdx="1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BEC139FD-B79E-443B-B768-F105A938F8E1}" type="pres">
      <dgm:prSet presAssocID="{57114193-F903-4BE0-9F38-730DC5CA7FCD}" presName="imageaccent2" presStyleCnt="0"/>
      <dgm:spPr/>
    </dgm:pt>
    <dgm:pt modelId="{091346DD-AAAB-4098-B222-10D03FE8F3D2}" type="pres">
      <dgm:prSet presAssocID="{57114193-F903-4BE0-9F38-730DC5CA7FCD}" presName="accentRepeatNode" presStyleLbl="solidAlignAcc1" presStyleIdx="3" presStyleCnt="18"/>
      <dgm:spPr>
        <a:xfrm>
          <a:off x="3677102" y="2889106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1753037"/>
              <a:satOff val="7025"/>
              <a:lumOff val="1523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16E3D521-1AAF-4ADD-A5CA-0FC955DF8708}" type="pres">
      <dgm:prSet presAssocID="{5B44B91E-D0EA-4F52-84B2-E557C23CF48F}" presName="text3" presStyleCnt="0"/>
      <dgm:spPr/>
    </dgm:pt>
    <dgm:pt modelId="{007587C7-E732-4E4E-BD07-23637EE07EE8}" type="pres">
      <dgm:prSet presAssocID="{5B44B91E-D0EA-4F52-84B2-E557C23CF48F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8580893D-D086-4F4E-B0DA-AEB0043F2944}" type="pres">
      <dgm:prSet presAssocID="{5B44B91E-D0EA-4F52-84B2-E557C23CF48F}" presName="textaccent3" presStyleCnt="0"/>
      <dgm:spPr/>
    </dgm:pt>
    <dgm:pt modelId="{5CC9DD61-22AC-4F88-B9C1-6CF45698E12C}" type="pres">
      <dgm:prSet presAssocID="{5B44B91E-D0EA-4F52-84B2-E557C23CF48F}" presName="accentRepeatNode" presStyleLbl="solidAlignAcc1" presStyleIdx="4" presStyleCnt="18"/>
      <dgm:spPr>
        <a:xfrm>
          <a:off x="2175126" y="1029319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2337383"/>
              <a:satOff val="9367"/>
              <a:lumOff val="203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9F25A06E-15D9-4CE1-B2A1-6871318E2B02}" type="pres">
      <dgm:prSet presAssocID="{EED69EBF-CB4A-4724-AB76-167747E96AD8}" presName="image3" presStyleCnt="0"/>
      <dgm:spPr/>
    </dgm:pt>
    <dgm:pt modelId="{94B3DCA9-D8B1-41FD-BCE0-A2BD43FEE3C8}" type="pres">
      <dgm:prSet presAssocID="{EED69EBF-CB4A-4724-AB76-167747E96AD8}" presName="imageRepeatNode" presStyleLbl="alignAcc1" presStyleIdx="2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46EB5331-05CD-42FE-9548-46E223C0B17E}" type="pres">
      <dgm:prSet presAssocID="{EED69EBF-CB4A-4724-AB76-167747E96AD8}" presName="imageaccent3" presStyleCnt="0"/>
      <dgm:spPr/>
    </dgm:pt>
    <dgm:pt modelId="{2AB4579C-A0EC-4CC2-9672-54ADF53F7ED2}" type="pres">
      <dgm:prSet presAssocID="{EED69EBF-CB4A-4724-AB76-167747E96AD8}" presName="accentRepeatNode" presStyleLbl="solidAlignAcc1" presStyleIdx="5" presStyleCnt="18"/>
      <dgm:spPr>
        <a:xfrm>
          <a:off x="2469085" y="875864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2921728"/>
              <a:satOff val="11709"/>
              <a:lumOff val="253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0405F1E7-E6F8-4DB5-A428-3922DFCF799F}" type="pres">
      <dgm:prSet presAssocID="{71D9F8A4-1AE9-4D0B-A9BC-417F55CAF2A7}" presName="text4" presStyleCnt="0"/>
      <dgm:spPr/>
    </dgm:pt>
    <dgm:pt modelId="{4E0EC95F-4A76-4F9A-8A96-69E009B0B0B7}" type="pres">
      <dgm:prSet presAssocID="{71D9F8A4-1AE9-4D0B-A9BC-417F55CAF2A7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D0FBB42F-EE93-4912-AA0E-500D3E1156AF}" type="pres">
      <dgm:prSet presAssocID="{71D9F8A4-1AE9-4D0B-A9BC-417F55CAF2A7}" presName="textaccent4" presStyleCnt="0"/>
      <dgm:spPr/>
    </dgm:pt>
    <dgm:pt modelId="{5A2F0E29-18C6-4D4E-A975-7F655B98BAF9}" type="pres">
      <dgm:prSet presAssocID="{71D9F8A4-1AE9-4D0B-A9BC-417F55CAF2A7}" presName="accentRepeatNode" presStyleLbl="solidAlignAcc1" presStyleIdx="6" presStyleCnt="18"/>
      <dgm:spPr>
        <a:xfrm>
          <a:off x="4864246" y="1546945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3506074"/>
              <a:satOff val="14051"/>
              <a:lumOff val="304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9F24F992-42A6-41FF-8BCC-4FC7C9B675FE}" type="pres">
      <dgm:prSet presAssocID="{F9110DB2-5D29-49C2-B5FA-0180C2DB2DC2}" presName="image4" presStyleCnt="0"/>
      <dgm:spPr/>
    </dgm:pt>
    <dgm:pt modelId="{B375ECF4-8453-49D6-8CF4-151E29535DD1}" type="pres">
      <dgm:prSet presAssocID="{F9110DB2-5D29-49C2-B5FA-0180C2DB2DC2}" presName="imageRepeatNode" presStyleLbl="alignAcc1" presStyleIdx="3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EA5F1BA7-B6F1-40CD-A1E6-965D39A28674}" type="pres">
      <dgm:prSet presAssocID="{F9110DB2-5D29-49C2-B5FA-0180C2DB2DC2}" presName="imageaccent4" presStyleCnt="0"/>
      <dgm:spPr/>
    </dgm:pt>
    <dgm:pt modelId="{ED7EB869-0E26-43DE-8854-51282934CA72}" type="pres">
      <dgm:prSet presAssocID="{F9110DB2-5D29-49C2-B5FA-0180C2DB2DC2}" presName="accentRepeatNode" presStyleLbl="solidAlignAcc1" presStyleIdx="7" presStyleCnt="18"/>
      <dgm:spPr>
        <a:xfrm>
          <a:off x="5132115" y="1713226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4090420"/>
              <a:satOff val="16393"/>
              <a:lumOff val="3553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27399589-B5AE-4342-ADCC-99B2EEF4E162}" type="pres">
      <dgm:prSet presAssocID="{30BAEA03-DA83-4F3B-BCED-1EF4F7B4A683}" presName="text5" presStyleCnt="0"/>
      <dgm:spPr/>
    </dgm:pt>
    <dgm:pt modelId="{BE0A1E06-E36C-48B8-B154-7F69333DB463}" type="pres">
      <dgm:prSet presAssocID="{30BAEA03-DA83-4F3B-BCED-1EF4F7B4A683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53F4871E-9C57-4A6A-B13D-F7C2178C4488}" type="pres">
      <dgm:prSet presAssocID="{30BAEA03-DA83-4F3B-BCED-1EF4F7B4A683}" presName="textaccent5" presStyleCnt="0"/>
      <dgm:spPr/>
    </dgm:pt>
    <dgm:pt modelId="{F6798FFF-B243-4A1F-A71D-AC5D900DB58F}" type="pres">
      <dgm:prSet presAssocID="{30BAEA03-DA83-4F3B-BCED-1EF4F7B4A683}" presName="accentRepeatNode" presStyleLbl="solidAlignAcc1" presStyleIdx="8" presStyleCnt="18"/>
      <dgm:spPr>
        <a:xfrm>
          <a:off x="6078351" y="895103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4674765"/>
              <a:satOff val="18735"/>
              <a:lumOff val="406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EA9840F4-B5E5-47EE-934C-AF1F556FA893}" type="pres">
      <dgm:prSet presAssocID="{E09D8B5C-24CA-4B19-B5BE-0267693C4739}" presName="image5" presStyleCnt="0"/>
      <dgm:spPr/>
    </dgm:pt>
    <dgm:pt modelId="{0C66294C-D04A-4614-9DBF-569DA5684117}" type="pres">
      <dgm:prSet presAssocID="{E09D8B5C-24CA-4B19-B5BE-0267693C4739}" presName="imageRepeatNode" presStyleLbl="alignAcc1" presStyleIdx="4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D4C14FC5-140F-4F21-8E60-BB4E28121DC4}" type="pres">
      <dgm:prSet presAssocID="{E09D8B5C-24CA-4B19-B5BE-0267693C4739}" presName="imageaccent5" presStyleCnt="0"/>
      <dgm:spPr/>
    </dgm:pt>
    <dgm:pt modelId="{8E3DF5EC-4438-475F-A97E-F5CB478EC326}" type="pres">
      <dgm:prSet presAssocID="{E09D8B5C-24CA-4B19-B5BE-0267693C4739}" presName="accentRepeatNode" presStyleLbl="solidAlignAcc1" presStyleIdx="9" presStyleCnt="18"/>
      <dgm:spPr>
        <a:xfrm>
          <a:off x="6353177" y="1054971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5259111"/>
              <a:satOff val="21076"/>
              <a:lumOff val="456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8D1DDB9E-43A2-4D5A-86B9-1217D7144211}" type="pres">
      <dgm:prSet presAssocID="{FD8FFEC6-9E1E-4B92-ACDC-422B60120C44}" presName="text6" presStyleCnt="0"/>
      <dgm:spPr/>
    </dgm:pt>
    <dgm:pt modelId="{FE09A356-D1A1-4C21-9ABA-8A90487007E2}" type="pres">
      <dgm:prSet presAssocID="{FD8FFEC6-9E1E-4B92-ACDC-422B60120C44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A5264B7A-6607-4CB7-A9AC-2728365E4CDE}" type="pres">
      <dgm:prSet presAssocID="{FD8FFEC6-9E1E-4B92-ACDC-422B60120C44}" presName="textaccent6" presStyleCnt="0"/>
      <dgm:spPr/>
    </dgm:pt>
    <dgm:pt modelId="{E7ED8F07-02C1-4D31-8AAE-595EEF372043}" type="pres">
      <dgm:prSet presAssocID="{FD8FFEC6-9E1E-4B92-ACDC-422B60120C44}" presName="accentRepeatNode" presStyleLbl="solidAlignAcc1" presStyleIdx="10" presStyleCnt="18"/>
      <dgm:spPr>
        <a:xfrm>
          <a:off x="6351438" y="3426887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5843457"/>
              <a:satOff val="23418"/>
              <a:lumOff val="507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9CBE9DEA-D9FB-477C-88DF-3A59E009DBB0}" type="pres">
      <dgm:prSet presAssocID="{E638F0DA-8970-4894-A6A4-FC855114D581}" presName="image6" presStyleCnt="0"/>
      <dgm:spPr/>
    </dgm:pt>
    <dgm:pt modelId="{36E15CF7-05A8-49ED-901E-EA65483F6AE3}" type="pres">
      <dgm:prSet presAssocID="{E638F0DA-8970-4894-A6A4-FC855114D581}" presName="imageRepeatNode" presStyleLbl="alignAcc1" presStyleIdx="5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ECDBDAEA-8F19-448F-B21D-DAE1392004E7}" type="pres">
      <dgm:prSet presAssocID="{E638F0DA-8970-4894-A6A4-FC855114D581}" presName="imageaccent6" presStyleCnt="0"/>
      <dgm:spPr/>
    </dgm:pt>
    <dgm:pt modelId="{C933CECE-C1AD-456B-A0C8-023DF2723978}" type="pres">
      <dgm:prSet presAssocID="{E638F0DA-8970-4894-A6A4-FC855114D581}" presName="accentRepeatNode" presStyleLbl="solidAlignAcc1" presStyleIdx="11" presStyleCnt="18"/>
      <dgm:spPr>
        <a:xfrm>
          <a:off x="6089657" y="3560645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6427803"/>
              <a:satOff val="25760"/>
              <a:lumOff val="5583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1BB0A875-63EC-465F-9186-C6336EC0B7ED}" type="pres">
      <dgm:prSet presAssocID="{ACAF1563-B9E9-48EC-BC55-6AE77D5036D5}" presName="text7" presStyleCnt="0"/>
      <dgm:spPr/>
    </dgm:pt>
    <dgm:pt modelId="{D4FA51C6-FD2A-4E92-A111-5F2C8CE46DF6}" type="pres">
      <dgm:prSet presAssocID="{ACAF1563-B9E9-48EC-BC55-6AE77D5036D5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08DA243D-58D3-42D6-9D75-717A0E7C5EE5}" type="pres">
      <dgm:prSet presAssocID="{ACAF1563-B9E9-48EC-BC55-6AE77D5036D5}" presName="textaccent7" presStyleCnt="0"/>
      <dgm:spPr/>
    </dgm:pt>
    <dgm:pt modelId="{026DC7DA-4B70-4850-8D56-7FFA905FF6F9}" type="pres">
      <dgm:prSet presAssocID="{ACAF1563-B9E9-48EC-BC55-6AE77D5036D5}" presName="accentRepeatNode" presStyleLbl="solidAlignAcc1" presStyleIdx="12" presStyleCnt="18"/>
      <dgm:spPr>
        <a:xfrm>
          <a:off x="2468215" y="3558355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7012148"/>
              <a:satOff val="28102"/>
              <a:lumOff val="609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A976DC8B-9EEF-4B30-BDC3-C5FBB8E45A0C}" type="pres">
      <dgm:prSet presAssocID="{DEA5F863-CD4D-48B3-91B0-EAB48C611DB1}" presName="image7" presStyleCnt="0"/>
      <dgm:spPr/>
    </dgm:pt>
    <dgm:pt modelId="{3ECAE7A7-94A7-4417-A054-9B4D6AEAAEF1}" type="pres">
      <dgm:prSet presAssocID="{DEA5F863-CD4D-48B3-91B0-EAB48C611DB1}" presName="imageRepeatNode" presStyleLbl="alignAcc1" presStyleIdx="6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928310D8-D675-4EB5-A9FD-CF64183DF1DE}" type="pres">
      <dgm:prSet presAssocID="{DEA5F863-CD4D-48B3-91B0-EAB48C611DB1}" presName="imageaccent7" presStyleCnt="0"/>
      <dgm:spPr/>
    </dgm:pt>
    <dgm:pt modelId="{29249FED-9A97-4310-A61D-708F48F0021A}" type="pres">
      <dgm:prSet presAssocID="{DEA5F863-CD4D-48B3-91B0-EAB48C611DB1}" presName="accentRepeatNode" presStyleLbl="solidAlignAcc1" presStyleIdx="13" presStyleCnt="18"/>
      <dgm:spPr>
        <a:xfrm>
          <a:off x="2174256" y="3711810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7596494"/>
              <a:satOff val="30444"/>
              <a:lumOff val="659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E80A7E22-06C7-4F34-8A6F-1F7CBB57D45B}" type="pres">
      <dgm:prSet presAssocID="{181FDA46-74D8-452E-88AF-767CC317DBF6}" presName="text8" presStyleCnt="0"/>
      <dgm:spPr/>
    </dgm:pt>
    <dgm:pt modelId="{44A06AEB-78D7-4D1A-84B2-C1B2B5EF1D74}" type="pres">
      <dgm:prSet presAssocID="{181FDA46-74D8-452E-88AF-767CC317DBF6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AA8BFD65-15F0-4A92-9E27-84122BE191BC}" type="pres">
      <dgm:prSet presAssocID="{181FDA46-74D8-452E-88AF-767CC317DBF6}" presName="textaccent8" presStyleCnt="0"/>
      <dgm:spPr/>
    </dgm:pt>
    <dgm:pt modelId="{2568B77A-4FD2-4D38-ABD9-8572B70E5AAC}" type="pres">
      <dgm:prSet presAssocID="{181FDA46-74D8-452E-88AF-767CC317DBF6}" presName="accentRepeatNode" presStyleLbl="solidAlignAcc1" presStyleIdx="14" presStyleCnt="18"/>
      <dgm:spPr>
        <a:xfrm>
          <a:off x="7560324" y="4105756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8180839"/>
              <a:satOff val="32786"/>
              <a:lumOff val="710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775C2B45-15B9-4550-A851-6E38589414A0}" type="pres">
      <dgm:prSet presAssocID="{B11E20C8-C3EA-4D90-B24F-30690D0A8DAD}" presName="image8" presStyleCnt="0"/>
      <dgm:spPr/>
    </dgm:pt>
    <dgm:pt modelId="{AEBCEFED-EE2B-4E0C-980C-ED836212FDE0}" type="pres">
      <dgm:prSet presAssocID="{B11E20C8-C3EA-4D90-B24F-30690D0A8DAD}" presName="imageRepeatNode" presStyleLbl="alignAcc1" presStyleIdx="7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C316EE9B-8493-4F3A-A67A-B35B18508D67}" type="pres">
      <dgm:prSet presAssocID="{B11E20C8-C3EA-4D90-B24F-30690D0A8DAD}" presName="imageaccent8" presStyleCnt="0"/>
      <dgm:spPr/>
    </dgm:pt>
    <dgm:pt modelId="{F1886878-1788-44ED-AA98-3B785742F47A}" type="pres">
      <dgm:prSet presAssocID="{B11E20C8-C3EA-4D90-B24F-30690D0A8DAD}" presName="accentRepeatNode" presStyleLbl="solidAlignAcc1" presStyleIdx="15" presStyleCnt="18"/>
      <dgm:spPr>
        <a:xfrm>
          <a:off x="7298544" y="4239972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8765185"/>
              <a:satOff val="35127"/>
              <a:lumOff val="7613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58119B87-3E80-460F-A290-F4BD92260921}" type="pres">
      <dgm:prSet presAssocID="{F4A4BDA5-C561-453E-948A-D9F05FDEF39D}" presName="text9" presStyleCnt="0"/>
      <dgm:spPr/>
    </dgm:pt>
    <dgm:pt modelId="{8019FC03-D677-4B03-983F-34CCC902D15F}" type="pres">
      <dgm:prSet presAssocID="{F4A4BDA5-C561-453E-948A-D9F05FDEF39D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A88EAE8C-5C1F-495E-ABE2-38FAC8716E12}" type="pres">
      <dgm:prSet presAssocID="{F4A4BDA5-C561-453E-948A-D9F05FDEF39D}" presName="textaccent9" presStyleCnt="0"/>
      <dgm:spPr/>
    </dgm:pt>
    <dgm:pt modelId="{3951E91B-72AD-41C6-911A-4D1C31C5613E}" type="pres">
      <dgm:prSet presAssocID="{F4A4BDA5-C561-453E-948A-D9F05FDEF39D}" presName="accentRepeatNode" presStyleLbl="solidAlignAcc1" presStyleIdx="16" presStyleCnt="18"/>
      <dgm:spPr>
        <a:xfrm>
          <a:off x="8262174" y="1430593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9349531"/>
              <a:satOff val="37469"/>
              <a:lumOff val="812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27903145-A6B9-4924-B141-5F06D77AA238}" type="pres">
      <dgm:prSet presAssocID="{23133AB1-CA16-48DF-96B8-D1A174DE7E65}" presName="image9" presStyleCnt="0"/>
      <dgm:spPr/>
    </dgm:pt>
    <dgm:pt modelId="{DE253A14-3F9F-403F-B033-A30FE920F970}" type="pres">
      <dgm:prSet presAssocID="{23133AB1-CA16-48DF-96B8-D1A174DE7E65}" presName="imageRepeatNode" presStyleLbl="alignAcc1" presStyleIdx="8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919B9E78-444D-4F86-8B70-99C02AFE0AAC}" type="pres">
      <dgm:prSet presAssocID="{23133AB1-CA16-48DF-96B8-D1A174DE7E65}" presName="imageaccent9" presStyleCnt="0"/>
      <dgm:spPr/>
    </dgm:pt>
    <dgm:pt modelId="{7877DB11-556C-4B45-83F8-22F3EF566C35}" type="pres">
      <dgm:prSet presAssocID="{23133AB1-CA16-48DF-96B8-D1A174DE7E65}" presName="accentRepeatNode" presStyleLbl="solidAlignAcc1" presStyleIdx="17" presStyleCnt="18"/>
      <dgm:spPr>
        <a:xfrm>
          <a:off x="8262174" y="1710019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</dgm:ptLst>
  <dgm:cxnLst>
    <dgm:cxn modelId="{2DBBFEDD-6971-434C-AD27-64CD4D56AD36}" type="presOf" srcId="{30BAEA03-DA83-4F3B-BCED-1EF4F7B4A683}" destId="{BE0A1E06-E36C-48B8-B154-7F69333DB463}" srcOrd="0" destOrd="0" presId="urn:microsoft.com/office/officeart/2008/layout/HexagonCluster"/>
    <dgm:cxn modelId="{28824B65-4359-4E77-AEAF-743AE8410AC5}" type="presOf" srcId="{5B44B91E-D0EA-4F52-84B2-E557C23CF48F}" destId="{007587C7-E732-4E4E-BD07-23637EE07EE8}" srcOrd="0" destOrd="0" presId="urn:microsoft.com/office/officeart/2008/layout/HexagonCluster"/>
    <dgm:cxn modelId="{4741CBD6-53D4-4B0C-AB69-79A1E33DABB3}" type="presOf" srcId="{E09D8B5C-24CA-4B19-B5BE-0267693C4739}" destId="{0C66294C-D04A-4614-9DBF-569DA5684117}" srcOrd="0" destOrd="0" presId="urn:microsoft.com/office/officeart/2008/layout/HexagonCluster"/>
    <dgm:cxn modelId="{14A37C9D-3DF1-4683-9DD6-E3189B512FDC}" type="presOf" srcId="{F9110DB2-5D29-49C2-B5FA-0180C2DB2DC2}" destId="{B375ECF4-8453-49D6-8CF4-151E29535DD1}" srcOrd="0" destOrd="0" presId="urn:microsoft.com/office/officeart/2008/layout/HexagonCluster"/>
    <dgm:cxn modelId="{252C9851-50C2-439B-9C78-25746969742F}" type="presOf" srcId="{624C457C-D707-4E6F-B23F-0092A0278F05}" destId="{5394B100-85D7-418E-8D9F-7449FCF3E716}" srcOrd="0" destOrd="0" presId="urn:microsoft.com/office/officeart/2008/layout/HexagonCluster"/>
    <dgm:cxn modelId="{C9487A01-71B1-4D84-9CB6-80CAC111771F}" srcId="{624C457C-D707-4E6F-B23F-0092A0278F05}" destId="{30BAEA03-DA83-4F3B-BCED-1EF4F7B4A683}" srcOrd="4" destOrd="0" parTransId="{5155B6D6-7A30-4364-B77B-45235EDEE087}" sibTransId="{E09D8B5C-24CA-4B19-B5BE-0267693C4739}"/>
    <dgm:cxn modelId="{20CA22E8-E9C1-47FF-A990-C07188D218A1}" srcId="{624C457C-D707-4E6F-B23F-0092A0278F05}" destId="{701CAE73-D90A-4315-A097-0D0F30EA4E64}" srcOrd="0" destOrd="0" parTransId="{CE4969DF-EAFE-438F-9342-A86B9C588667}" sibTransId="{6BE4E34A-A529-44A4-8C76-0F2EA76951C3}"/>
    <dgm:cxn modelId="{15D2C8CF-4FB3-4925-AB78-5A610BE7F29A}" type="presOf" srcId="{DEA5F863-CD4D-48B3-91B0-EAB48C611DB1}" destId="{3ECAE7A7-94A7-4417-A054-9B4D6AEAAEF1}" srcOrd="0" destOrd="0" presId="urn:microsoft.com/office/officeart/2008/layout/HexagonCluster"/>
    <dgm:cxn modelId="{D7A2998A-B931-4418-A996-CBD1AC0A48FA}" srcId="{624C457C-D707-4E6F-B23F-0092A0278F05}" destId="{181FDA46-74D8-452E-88AF-767CC317DBF6}" srcOrd="7" destOrd="0" parTransId="{D73F1270-B0C0-413E-B202-691F2316FC16}" sibTransId="{B11E20C8-C3EA-4D90-B24F-30690D0A8DAD}"/>
    <dgm:cxn modelId="{3A328277-5DBC-4FD3-953F-A9A80538C76E}" type="presOf" srcId="{23133AB1-CA16-48DF-96B8-D1A174DE7E65}" destId="{DE253A14-3F9F-403F-B033-A30FE920F970}" srcOrd="0" destOrd="0" presId="urn:microsoft.com/office/officeart/2008/layout/HexagonCluster"/>
    <dgm:cxn modelId="{02603722-FEB6-401A-B05B-5B7EFB711E0D}" type="presOf" srcId="{71D9F8A4-1AE9-4D0B-A9BC-417F55CAF2A7}" destId="{4E0EC95F-4A76-4F9A-8A96-69E009B0B0B7}" srcOrd="0" destOrd="0" presId="urn:microsoft.com/office/officeart/2008/layout/HexagonCluster"/>
    <dgm:cxn modelId="{193D940E-BCE2-4A3E-95FB-6938376A9249}" type="presOf" srcId="{57114193-F903-4BE0-9F38-730DC5CA7FCD}" destId="{30032B01-B843-487F-A286-4896EC98A281}" srcOrd="0" destOrd="0" presId="urn:microsoft.com/office/officeart/2008/layout/HexagonCluster"/>
    <dgm:cxn modelId="{B7709D42-04ED-40D1-BFD3-A1922CD0EC03}" srcId="{624C457C-D707-4E6F-B23F-0092A0278F05}" destId="{FD8FFEC6-9E1E-4B92-ACDC-422B60120C44}" srcOrd="5" destOrd="0" parTransId="{9CEC24EC-2784-4809-9369-6DA84AD59D45}" sibTransId="{E638F0DA-8970-4894-A6A4-FC855114D581}"/>
    <dgm:cxn modelId="{69B3EB78-C5FF-4E21-8B0B-C2265AC67C27}" type="presOf" srcId="{E638F0DA-8970-4894-A6A4-FC855114D581}" destId="{36E15CF7-05A8-49ED-901E-EA65483F6AE3}" srcOrd="0" destOrd="0" presId="urn:microsoft.com/office/officeart/2008/layout/HexagonCluster"/>
    <dgm:cxn modelId="{F9B8C7E5-45C5-451D-8DB2-930D5268AD17}" srcId="{624C457C-D707-4E6F-B23F-0092A0278F05}" destId="{1BE83E7A-9B1D-4772-82D7-CB91C4BE4125}" srcOrd="1" destOrd="0" parTransId="{208AF614-D56A-4C73-9769-C6FBD98226BA}" sibTransId="{57114193-F903-4BE0-9F38-730DC5CA7FCD}"/>
    <dgm:cxn modelId="{EAD0BBD6-6B1B-4631-9708-CC348CB236FD}" type="presOf" srcId="{1BE83E7A-9B1D-4772-82D7-CB91C4BE4125}" destId="{F9470B58-3DB6-4EB5-B00F-DA69F5505000}" srcOrd="0" destOrd="0" presId="urn:microsoft.com/office/officeart/2008/layout/HexagonCluster"/>
    <dgm:cxn modelId="{BF503FAC-106B-4A8E-BD5D-C051A76C7B5F}" srcId="{624C457C-D707-4E6F-B23F-0092A0278F05}" destId="{5B44B91E-D0EA-4F52-84B2-E557C23CF48F}" srcOrd="2" destOrd="0" parTransId="{D39B048E-FF10-4A6B-BBD3-B2FF8ADF4FA7}" sibTransId="{EED69EBF-CB4A-4724-AB76-167747E96AD8}"/>
    <dgm:cxn modelId="{4B83ECF0-1B48-443D-A507-79BE95CB7488}" type="presOf" srcId="{ACAF1563-B9E9-48EC-BC55-6AE77D5036D5}" destId="{D4FA51C6-FD2A-4E92-A111-5F2C8CE46DF6}" srcOrd="0" destOrd="0" presId="urn:microsoft.com/office/officeart/2008/layout/HexagonCluster"/>
    <dgm:cxn modelId="{66307E60-3914-43AE-9CB3-5BBF90A76D8D}" type="presOf" srcId="{6BE4E34A-A529-44A4-8C76-0F2EA76951C3}" destId="{304D4CD8-4E42-46C1-B7AC-89F315025C16}" srcOrd="0" destOrd="0" presId="urn:microsoft.com/office/officeart/2008/layout/HexagonCluster"/>
    <dgm:cxn modelId="{C07C00A3-FEA3-433A-BFD2-2CAFF8F17B95}" type="presOf" srcId="{701CAE73-D90A-4315-A097-0D0F30EA4E64}" destId="{F8E50236-319A-4F0C-A4C6-076F11701837}" srcOrd="0" destOrd="0" presId="urn:microsoft.com/office/officeart/2008/layout/HexagonCluster"/>
    <dgm:cxn modelId="{D3F77145-B7D1-45EF-9B61-FD693715B966}" srcId="{624C457C-D707-4E6F-B23F-0092A0278F05}" destId="{F4A4BDA5-C561-453E-948A-D9F05FDEF39D}" srcOrd="8" destOrd="0" parTransId="{EFEE0E2F-15A2-4571-9C58-730078115127}" sibTransId="{23133AB1-CA16-48DF-96B8-D1A174DE7E65}"/>
    <dgm:cxn modelId="{527BBA73-1920-41B1-85C7-6947EF039C03}" type="presOf" srcId="{181FDA46-74D8-452E-88AF-767CC317DBF6}" destId="{44A06AEB-78D7-4D1A-84B2-C1B2B5EF1D74}" srcOrd="0" destOrd="0" presId="urn:microsoft.com/office/officeart/2008/layout/HexagonCluster"/>
    <dgm:cxn modelId="{4C8CC5BC-9136-4B3A-AD85-FA374D7EE7F6}" srcId="{624C457C-D707-4E6F-B23F-0092A0278F05}" destId="{ACAF1563-B9E9-48EC-BC55-6AE77D5036D5}" srcOrd="6" destOrd="0" parTransId="{16D02386-0456-4201-BB99-9288C3366E3C}" sibTransId="{DEA5F863-CD4D-48B3-91B0-EAB48C611DB1}"/>
    <dgm:cxn modelId="{F6571336-3BFB-4777-A136-AACC82C732BF}" type="presOf" srcId="{EED69EBF-CB4A-4724-AB76-167747E96AD8}" destId="{94B3DCA9-D8B1-41FD-BCE0-A2BD43FEE3C8}" srcOrd="0" destOrd="0" presId="urn:microsoft.com/office/officeart/2008/layout/HexagonCluster"/>
    <dgm:cxn modelId="{BAC742FB-FB8C-4AE8-B79C-388D9E009F7C}" type="presOf" srcId="{B11E20C8-C3EA-4D90-B24F-30690D0A8DAD}" destId="{AEBCEFED-EE2B-4E0C-980C-ED836212FDE0}" srcOrd="0" destOrd="0" presId="urn:microsoft.com/office/officeart/2008/layout/HexagonCluster"/>
    <dgm:cxn modelId="{A1B00B04-C05B-41D1-ACE2-B2E4484318B3}" type="presOf" srcId="{FD8FFEC6-9E1E-4B92-ACDC-422B60120C44}" destId="{FE09A356-D1A1-4C21-9ABA-8A90487007E2}" srcOrd="0" destOrd="0" presId="urn:microsoft.com/office/officeart/2008/layout/HexagonCluster"/>
    <dgm:cxn modelId="{530ECF39-CB02-4B28-8D49-D2C919D03888}" srcId="{624C457C-D707-4E6F-B23F-0092A0278F05}" destId="{71D9F8A4-1AE9-4D0B-A9BC-417F55CAF2A7}" srcOrd="3" destOrd="0" parTransId="{B86A1C15-EAC3-40A6-9277-7D71F2D3DA99}" sibTransId="{F9110DB2-5D29-49C2-B5FA-0180C2DB2DC2}"/>
    <dgm:cxn modelId="{76267CA8-B619-446B-ABD7-287F902DBF3E}" type="presOf" srcId="{F4A4BDA5-C561-453E-948A-D9F05FDEF39D}" destId="{8019FC03-D677-4B03-983F-34CCC902D15F}" srcOrd="0" destOrd="0" presId="urn:microsoft.com/office/officeart/2008/layout/HexagonCluster"/>
    <dgm:cxn modelId="{BF62585D-0229-4E84-823D-C5A55DB2BF6E}" type="presParOf" srcId="{5394B100-85D7-418E-8D9F-7449FCF3E716}" destId="{1AD2AC57-7FC1-4841-9F15-BE7E7128BFB4}" srcOrd="0" destOrd="0" presId="urn:microsoft.com/office/officeart/2008/layout/HexagonCluster"/>
    <dgm:cxn modelId="{CF2DAD0D-D40A-4890-A142-43AEC72BA17A}" type="presParOf" srcId="{1AD2AC57-7FC1-4841-9F15-BE7E7128BFB4}" destId="{F8E50236-319A-4F0C-A4C6-076F11701837}" srcOrd="0" destOrd="0" presId="urn:microsoft.com/office/officeart/2008/layout/HexagonCluster"/>
    <dgm:cxn modelId="{536FEE8A-6B6C-456F-B6A5-DE352FF9172A}" type="presParOf" srcId="{5394B100-85D7-418E-8D9F-7449FCF3E716}" destId="{968C12AB-727E-4C4B-8DAB-220E835C8778}" srcOrd="1" destOrd="0" presId="urn:microsoft.com/office/officeart/2008/layout/HexagonCluster"/>
    <dgm:cxn modelId="{9EDBA267-0DEE-40C0-A0A9-0665D70C7419}" type="presParOf" srcId="{968C12AB-727E-4C4B-8DAB-220E835C8778}" destId="{60588D16-FCDE-4A1D-B3A7-E507CDCD37F2}" srcOrd="0" destOrd="0" presId="urn:microsoft.com/office/officeart/2008/layout/HexagonCluster"/>
    <dgm:cxn modelId="{B77D40CF-B7A4-494C-89DA-3D3B7020C6BF}" type="presParOf" srcId="{5394B100-85D7-418E-8D9F-7449FCF3E716}" destId="{59E84729-2E15-4495-8B1E-BBC75B548990}" srcOrd="2" destOrd="0" presId="urn:microsoft.com/office/officeart/2008/layout/HexagonCluster"/>
    <dgm:cxn modelId="{824623CC-AA89-43E1-97D4-EA6C7173486B}" type="presParOf" srcId="{59E84729-2E15-4495-8B1E-BBC75B548990}" destId="{304D4CD8-4E42-46C1-B7AC-89F315025C16}" srcOrd="0" destOrd="0" presId="urn:microsoft.com/office/officeart/2008/layout/HexagonCluster"/>
    <dgm:cxn modelId="{08B654F3-8815-4018-BE01-40D1223D22B1}" type="presParOf" srcId="{5394B100-85D7-418E-8D9F-7449FCF3E716}" destId="{BBEB18BC-5008-439C-B775-C3E9A0C8F230}" srcOrd="3" destOrd="0" presId="urn:microsoft.com/office/officeart/2008/layout/HexagonCluster"/>
    <dgm:cxn modelId="{A070DDF0-D221-422E-8D91-3A5B42BBE476}" type="presParOf" srcId="{BBEB18BC-5008-439C-B775-C3E9A0C8F230}" destId="{0BE60468-35CF-4B64-8D89-05B3B196091E}" srcOrd="0" destOrd="0" presId="urn:microsoft.com/office/officeart/2008/layout/HexagonCluster"/>
    <dgm:cxn modelId="{A7471A3B-E441-4B11-9B67-2F41A9EEB0F4}" type="presParOf" srcId="{5394B100-85D7-418E-8D9F-7449FCF3E716}" destId="{D6DB1576-F090-4D65-B373-AF2416BEC631}" srcOrd="4" destOrd="0" presId="urn:microsoft.com/office/officeart/2008/layout/HexagonCluster"/>
    <dgm:cxn modelId="{41214C1A-F987-4C3E-8C32-890DDC8A205F}" type="presParOf" srcId="{D6DB1576-F090-4D65-B373-AF2416BEC631}" destId="{F9470B58-3DB6-4EB5-B00F-DA69F5505000}" srcOrd="0" destOrd="0" presId="urn:microsoft.com/office/officeart/2008/layout/HexagonCluster"/>
    <dgm:cxn modelId="{64FFA3A2-D611-4E03-B94A-4FC1EB453C9C}" type="presParOf" srcId="{5394B100-85D7-418E-8D9F-7449FCF3E716}" destId="{C8E31827-8F71-4B6D-A62C-5ABD18920D30}" srcOrd="5" destOrd="0" presId="urn:microsoft.com/office/officeart/2008/layout/HexagonCluster"/>
    <dgm:cxn modelId="{ADD7E245-60D6-47E7-9A69-CEF64378A17B}" type="presParOf" srcId="{C8E31827-8F71-4B6D-A62C-5ABD18920D30}" destId="{A8E4A1B5-418A-4D80-AF2A-A335559ECB30}" srcOrd="0" destOrd="0" presId="urn:microsoft.com/office/officeart/2008/layout/HexagonCluster"/>
    <dgm:cxn modelId="{ADF503EE-3208-4D41-8638-4A0C5FD10EC4}" type="presParOf" srcId="{5394B100-85D7-418E-8D9F-7449FCF3E716}" destId="{B832A7AA-F247-4A4B-A8D3-D9558AA57161}" srcOrd="6" destOrd="0" presId="urn:microsoft.com/office/officeart/2008/layout/HexagonCluster"/>
    <dgm:cxn modelId="{809B26E2-5757-41D5-B376-555A9AD5CE06}" type="presParOf" srcId="{B832A7AA-F247-4A4B-A8D3-D9558AA57161}" destId="{30032B01-B843-487F-A286-4896EC98A281}" srcOrd="0" destOrd="0" presId="urn:microsoft.com/office/officeart/2008/layout/HexagonCluster"/>
    <dgm:cxn modelId="{93A754A0-A32A-4F68-89C8-131F14A25A55}" type="presParOf" srcId="{5394B100-85D7-418E-8D9F-7449FCF3E716}" destId="{BEC139FD-B79E-443B-B768-F105A938F8E1}" srcOrd="7" destOrd="0" presId="urn:microsoft.com/office/officeart/2008/layout/HexagonCluster"/>
    <dgm:cxn modelId="{766E52D9-2123-4D3B-96B8-C6D9C8348204}" type="presParOf" srcId="{BEC139FD-B79E-443B-B768-F105A938F8E1}" destId="{091346DD-AAAB-4098-B222-10D03FE8F3D2}" srcOrd="0" destOrd="0" presId="urn:microsoft.com/office/officeart/2008/layout/HexagonCluster"/>
    <dgm:cxn modelId="{D95B92B4-3474-4477-89A4-7F857AFE5B27}" type="presParOf" srcId="{5394B100-85D7-418E-8D9F-7449FCF3E716}" destId="{16E3D521-1AAF-4ADD-A5CA-0FC955DF8708}" srcOrd="8" destOrd="0" presId="urn:microsoft.com/office/officeart/2008/layout/HexagonCluster"/>
    <dgm:cxn modelId="{B4F6A609-84D1-4AEB-8D22-5A18859DF8E1}" type="presParOf" srcId="{16E3D521-1AAF-4ADD-A5CA-0FC955DF8708}" destId="{007587C7-E732-4E4E-BD07-23637EE07EE8}" srcOrd="0" destOrd="0" presId="urn:microsoft.com/office/officeart/2008/layout/HexagonCluster"/>
    <dgm:cxn modelId="{27332410-69FE-49C7-A42D-AE0C5311638A}" type="presParOf" srcId="{5394B100-85D7-418E-8D9F-7449FCF3E716}" destId="{8580893D-D086-4F4E-B0DA-AEB0043F2944}" srcOrd="9" destOrd="0" presId="urn:microsoft.com/office/officeart/2008/layout/HexagonCluster"/>
    <dgm:cxn modelId="{45AF1642-C2BB-4DF1-A1C6-B0A52AF04ACF}" type="presParOf" srcId="{8580893D-D086-4F4E-B0DA-AEB0043F2944}" destId="{5CC9DD61-22AC-4F88-B9C1-6CF45698E12C}" srcOrd="0" destOrd="0" presId="urn:microsoft.com/office/officeart/2008/layout/HexagonCluster"/>
    <dgm:cxn modelId="{8F7D7223-9B42-4CFB-B0B8-112DCDE52599}" type="presParOf" srcId="{5394B100-85D7-418E-8D9F-7449FCF3E716}" destId="{9F25A06E-15D9-4CE1-B2A1-6871318E2B02}" srcOrd="10" destOrd="0" presId="urn:microsoft.com/office/officeart/2008/layout/HexagonCluster"/>
    <dgm:cxn modelId="{509806F7-6206-4DC9-A2FF-A967723C67F3}" type="presParOf" srcId="{9F25A06E-15D9-4CE1-B2A1-6871318E2B02}" destId="{94B3DCA9-D8B1-41FD-BCE0-A2BD43FEE3C8}" srcOrd="0" destOrd="0" presId="urn:microsoft.com/office/officeart/2008/layout/HexagonCluster"/>
    <dgm:cxn modelId="{40E0495C-9DAA-4ACF-871E-E41BE91C2867}" type="presParOf" srcId="{5394B100-85D7-418E-8D9F-7449FCF3E716}" destId="{46EB5331-05CD-42FE-9548-46E223C0B17E}" srcOrd="11" destOrd="0" presId="urn:microsoft.com/office/officeart/2008/layout/HexagonCluster"/>
    <dgm:cxn modelId="{57FDFC8A-F5FD-4BDC-8E2F-BCD4A25CFB0A}" type="presParOf" srcId="{46EB5331-05CD-42FE-9548-46E223C0B17E}" destId="{2AB4579C-A0EC-4CC2-9672-54ADF53F7ED2}" srcOrd="0" destOrd="0" presId="urn:microsoft.com/office/officeart/2008/layout/HexagonCluster"/>
    <dgm:cxn modelId="{A1C73EEA-8BA6-4315-B8DF-34EA56A90715}" type="presParOf" srcId="{5394B100-85D7-418E-8D9F-7449FCF3E716}" destId="{0405F1E7-E6F8-4DB5-A428-3922DFCF799F}" srcOrd="12" destOrd="0" presId="urn:microsoft.com/office/officeart/2008/layout/HexagonCluster"/>
    <dgm:cxn modelId="{83B66F33-6ABD-41A2-B239-075B9F9B5D4F}" type="presParOf" srcId="{0405F1E7-E6F8-4DB5-A428-3922DFCF799F}" destId="{4E0EC95F-4A76-4F9A-8A96-69E009B0B0B7}" srcOrd="0" destOrd="0" presId="urn:microsoft.com/office/officeart/2008/layout/HexagonCluster"/>
    <dgm:cxn modelId="{CD31035B-EAE1-4708-8E57-B6739EFA909F}" type="presParOf" srcId="{5394B100-85D7-418E-8D9F-7449FCF3E716}" destId="{D0FBB42F-EE93-4912-AA0E-500D3E1156AF}" srcOrd="13" destOrd="0" presId="urn:microsoft.com/office/officeart/2008/layout/HexagonCluster"/>
    <dgm:cxn modelId="{5E7D0739-4642-450D-AE68-1925C0945202}" type="presParOf" srcId="{D0FBB42F-EE93-4912-AA0E-500D3E1156AF}" destId="{5A2F0E29-18C6-4D4E-A975-7F655B98BAF9}" srcOrd="0" destOrd="0" presId="urn:microsoft.com/office/officeart/2008/layout/HexagonCluster"/>
    <dgm:cxn modelId="{42498FC2-D6BA-41BF-8EC1-817514F3E5D4}" type="presParOf" srcId="{5394B100-85D7-418E-8D9F-7449FCF3E716}" destId="{9F24F992-42A6-41FF-8BCC-4FC7C9B675FE}" srcOrd="14" destOrd="0" presId="urn:microsoft.com/office/officeart/2008/layout/HexagonCluster"/>
    <dgm:cxn modelId="{FE67503E-2E72-4D2A-A534-F61C36A5AEC4}" type="presParOf" srcId="{9F24F992-42A6-41FF-8BCC-4FC7C9B675FE}" destId="{B375ECF4-8453-49D6-8CF4-151E29535DD1}" srcOrd="0" destOrd="0" presId="urn:microsoft.com/office/officeart/2008/layout/HexagonCluster"/>
    <dgm:cxn modelId="{98641A69-0664-4D72-A53D-613DF72985EE}" type="presParOf" srcId="{5394B100-85D7-418E-8D9F-7449FCF3E716}" destId="{EA5F1BA7-B6F1-40CD-A1E6-965D39A28674}" srcOrd="15" destOrd="0" presId="urn:microsoft.com/office/officeart/2008/layout/HexagonCluster"/>
    <dgm:cxn modelId="{DA1B8D78-83F2-4AA6-B421-C928F98A206F}" type="presParOf" srcId="{EA5F1BA7-B6F1-40CD-A1E6-965D39A28674}" destId="{ED7EB869-0E26-43DE-8854-51282934CA72}" srcOrd="0" destOrd="0" presId="urn:microsoft.com/office/officeart/2008/layout/HexagonCluster"/>
    <dgm:cxn modelId="{322F70A1-D761-4737-9673-8E0B03EE8E1F}" type="presParOf" srcId="{5394B100-85D7-418E-8D9F-7449FCF3E716}" destId="{27399589-B5AE-4342-ADCC-99B2EEF4E162}" srcOrd="16" destOrd="0" presId="urn:microsoft.com/office/officeart/2008/layout/HexagonCluster"/>
    <dgm:cxn modelId="{77720389-1ACC-43BE-B348-BE5EC13F393B}" type="presParOf" srcId="{27399589-B5AE-4342-ADCC-99B2EEF4E162}" destId="{BE0A1E06-E36C-48B8-B154-7F69333DB463}" srcOrd="0" destOrd="0" presId="urn:microsoft.com/office/officeart/2008/layout/HexagonCluster"/>
    <dgm:cxn modelId="{575072AC-C24E-4FEF-B841-60168A165CAF}" type="presParOf" srcId="{5394B100-85D7-418E-8D9F-7449FCF3E716}" destId="{53F4871E-9C57-4A6A-B13D-F7C2178C4488}" srcOrd="17" destOrd="0" presId="urn:microsoft.com/office/officeart/2008/layout/HexagonCluster"/>
    <dgm:cxn modelId="{5983B849-A042-49C1-8EBC-80085295A9B4}" type="presParOf" srcId="{53F4871E-9C57-4A6A-B13D-F7C2178C4488}" destId="{F6798FFF-B243-4A1F-A71D-AC5D900DB58F}" srcOrd="0" destOrd="0" presId="urn:microsoft.com/office/officeart/2008/layout/HexagonCluster"/>
    <dgm:cxn modelId="{619CCD0E-3FD8-4D4D-9C0B-37166B5C2E97}" type="presParOf" srcId="{5394B100-85D7-418E-8D9F-7449FCF3E716}" destId="{EA9840F4-B5E5-47EE-934C-AF1F556FA893}" srcOrd="18" destOrd="0" presId="urn:microsoft.com/office/officeart/2008/layout/HexagonCluster"/>
    <dgm:cxn modelId="{508BFE76-CB10-4781-831F-702ED9FD05F6}" type="presParOf" srcId="{EA9840F4-B5E5-47EE-934C-AF1F556FA893}" destId="{0C66294C-D04A-4614-9DBF-569DA5684117}" srcOrd="0" destOrd="0" presId="urn:microsoft.com/office/officeart/2008/layout/HexagonCluster"/>
    <dgm:cxn modelId="{762C3044-503D-4B38-8702-13EF036FFA0D}" type="presParOf" srcId="{5394B100-85D7-418E-8D9F-7449FCF3E716}" destId="{D4C14FC5-140F-4F21-8E60-BB4E28121DC4}" srcOrd="19" destOrd="0" presId="urn:microsoft.com/office/officeart/2008/layout/HexagonCluster"/>
    <dgm:cxn modelId="{94B5811D-CD30-4F3C-95DC-F0AC8A0F602D}" type="presParOf" srcId="{D4C14FC5-140F-4F21-8E60-BB4E28121DC4}" destId="{8E3DF5EC-4438-475F-A97E-F5CB478EC326}" srcOrd="0" destOrd="0" presId="urn:microsoft.com/office/officeart/2008/layout/HexagonCluster"/>
    <dgm:cxn modelId="{A391F4AF-433E-47F0-8D28-9296E2E0C99D}" type="presParOf" srcId="{5394B100-85D7-418E-8D9F-7449FCF3E716}" destId="{8D1DDB9E-43A2-4D5A-86B9-1217D7144211}" srcOrd="20" destOrd="0" presId="urn:microsoft.com/office/officeart/2008/layout/HexagonCluster"/>
    <dgm:cxn modelId="{47BB5CC0-A3D6-4E1B-B996-3CDF158E69F9}" type="presParOf" srcId="{8D1DDB9E-43A2-4D5A-86B9-1217D7144211}" destId="{FE09A356-D1A1-4C21-9ABA-8A90487007E2}" srcOrd="0" destOrd="0" presId="urn:microsoft.com/office/officeart/2008/layout/HexagonCluster"/>
    <dgm:cxn modelId="{814BEE37-EC29-49CA-8B4E-0C615B290681}" type="presParOf" srcId="{5394B100-85D7-418E-8D9F-7449FCF3E716}" destId="{A5264B7A-6607-4CB7-A9AC-2728365E4CDE}" srcOrd="21" destOrd="0" presId="urn:microsoft.com/office/officeart/2008/layout/HexagonCluster"/>
    <dgm:cxn modelId="{FDCD4A28-F2C0-4882-96B1-CAEA03612131}" type="presParOf" srcId="{A5264B7A-6607-4CB7-A9AC-2728365E4CDE}" destId="{E7ED8F07-02C1-4D31-8AAE-595EEF372043}" srcOrd="0" destOrd="0" presId="urn:microsoft.com/office/officeart/2008/layout/HexagonCluster"/>
    <dgm:cxn modelId="{AAF1D210-E423-4747-9B18-6394BBA5312D}" type="presParOf" srcId="{5394B100-85D7-418E-8D9F-7449FCF3E716}" destId="{9CBE9DEA-D9FB-477C-88DF-3A59E009DBB0}" srcOrd="22" destOrd="0" presId="urn:microsoft.com/office/officeart/2008/layout/HexagonCluster"/>
    <dgm:cxn modelId="{D8F06DCE-2F4A-4815-8070-7721B554C2B6}" type="presParOf" srcId="{9CBE9DEA-D9FB-477C-88DF-3A59E009DBB0}" destId="{36E15CF7-05A8-49ED-901E-EA65483F6AE3}" srcOrd="0" destOrd="0" presId="urn:microsoft.com/office/officeart/2008/layout/HexagonCluster"/>
    <dgm:cxn modelId="{42D4C95F-EB3D-429A-B003-8D7ABB7136C7}" type="presParOf" srcId="{5394B100-85D7-418E-8D9F-7449FCF3E716}" destId="{ECDBDAEA-8F19-448F-B21D-DAE1392004E7}" srcOrd="23" destOrd="0" presId="urn:microsoft.com/office/officeart/2008/layout/HexagonCluster"/>
    <dgm:cxn modelId="{E57CE4D1-F7CF-4F5E-974F-DE1B46294A0A}" type="presParOf" srcId="{ECDBDAEA-8F19-448F-B21D-DAE1392004E7}" destId="{C933CECE-C1AD-456B-A0C8-023DF2723978}" srcOrd="0" destOrd="0" presId="urn:microsoft.com/office/officeart/2008/layout/HexagonCluster"/>
    <dgm:cxn modelId="{230622A4-3529-425D-BD6D-50EAD8487CE6}" type="presParOf" srcId="{5394B100-85D7-418E-8D9F-7449FCF3E716}" destId="{1BB0A875-63EC-465F-9186-C6336EC0B7ED}" srcOrd="24" destOrd="0" presId="urn:microsoft.com/office/officeart/2008/layout/HexagonCluster"/>
    <dgm:cxn modelId="{8F450986-334E-4C12-8419-2455E50FFD08}" type="presParOf" srcId="{1BB0A875-63EC-465F-9186-C6336EC0B7ED}" destId="{D4FA51C6-FD2A-4E92-A111-5F2C8CE46DF6}" srcOrd="0" destOrd="0" presId="urn:microsoft.com/office/officeart/2008/layout/HexagonCluster"/>
    <dgm:cxn modelId="{D04E1EE0-DE0A-4D73-BE3A-8E64EDA48AF0}" type="presParOf" srcId="{5394B100-85D7-418E-8D9F-7449FCF3E716}" destId="{08DA243D-58D3-42D6-9D75-717A0E7C5EE5}" srcOrd="25" destOrd="0" presId="urn:microsoft.com/office/officeart/2008/layout/HexagonCluster"/>
    <dgm:cxn modelId="{8BE214DC-E841-4836-9279-434B4E8128EF}" type="presParOf" srcId="{08DA243D-58D3-42D6-9D75-717A0E7C5EE5}" destId="{026DC7DA-4B70-4850-8D56-7FFA905FF6F9}" srcOrd="0" destOrd="0" presId="urn:microsoft.com/office/officeart/2008/layout/HexagonCluster"/>
    <dgm:cxn modelId="{97518391-956F-4D6E-8611-D7B47BC46C1C}" type="presParOf" srcId="{5394B100-85D7-418E-8D9F-7449FCF3E716}" destId="{A976DC8B-9EEF-4B30-BDC3-C5FBB8E45A0C}" srcOrd="26" destOrd="0" presId="urn:microsoft.com/office/officeart/2008/layout/HexagonCluster"/>
    <dgm:cxn modelId="{E0599A69-1B08-4C02-910E-D5BEDB3934F4}" type="presParOf" srcId="{A976DC8B-9EEF-4B30-BDC3-C5FBB8E45A0C}" destId="{3ECAE7A7-94A7-4417-A054-9B4D6AEAAEF1}" srcOrd="0" destOrd="0" presId="urn:microsoft.com/office/officeart/2008/layout/HexagonCluster"/>
    <dgm:cxn modelId="{93417122-65A4-46BC-82FF-D5E32C2B33D8}" type="presParOf" srcId="{5394B100-85D7-418E-8D9F-7449FCF3E716}" destId="{928310D8-D675-4EB5-A9FD-CF64183DF1DE}" srcOrd="27" destOrd="0" presId="urn:microsoft.com/office/officeart/2008/layout/HexagonCluster"/>
    <dgm:cxn modelId="{DEB2B526-85E6-44A9-A31B-305F0589C030}" type="presParOf" srcId="{928310D8-D675-4EB5-A9FD-CF64183DF1DE}" destId="{29249FED-9A97-4310-A61D-708F48F0021A}" srcOrd="0" destOrd="0" presId="urn:microsoft.com/office/officeart/2008/layout/HexagonCluster"/>
    <dgm:cxn modelId="{EBF4B6E6-85D3-46F2-85FC-482BFB1C9877}" type="presParOf" srcId="{5394B100-85D7-418E-8D9F-7449FCF3E716}" destId="{E80A7E22-06C7-4F34-8A6F-1F7CBB57D45B}" srcOrd="28" destOrd="0" presId="urn:microsoft.com/office/officeart/2008/layout/HexagonCluster"/>
    <dgm:cxn modelId="{C161B2D6-914A-407F-AAE3-4BC43EA755EF}" type="presParOf" srcId="{E80A7E22-06C7-4F34-8A6F-1F7CBB57D45B}" destId="{44A06AEB-78D7-4D1A-84B2-C1B2B5EF1D74}" srcOrd="0" destOrd="0" presId="urn:microsoft.com/office/officeart/2008/layout/HexagonCluster"/>
    <dgm:cxn modelId="{5C5782D4-BA55-465B-9006-8EF881E01013}" type="presParOf" srcId="{5394B100-85D7-418E-8D9F-7449FCF3E716}" destId="{AA8BFD65-15F0-4A92-9E27-84122BE191BC}" srcOrd="29" destOrd="0" presId="urn:microsoft.com/office/officeart/2008/layout/HexagonCluster"/>
    <dgm:cxn modelId="{66DC4CF8-876B-4CE3-BC5A-C10DAACAE8D5}" type="presParOf" srcId="{AA8BFD65-15F0-4A92-9E27-84122BE191BC}" destId="{2568B77A-4FD2-4D38-ABD9-8572B70E5AAC}" srcOrd="0" destOrd="0" presId="urn:microsoft.com/office/officeart/2008/layout/HexagonCluster"/>
    <dgm:cxn modelId="{7C904AFD-3C9D-4311-9ACE-D8DB606E5C64}" type="presParOf" srcId="{5394B100-85D7-418E-8D9F-7449FCF3E716}" destId="{775C2B45-15B9-4550-A851-6E38589414A0}" srcOrd="30" destOrd="0" presId="urn:microsoft.com/office/officeart/2008/layout/HexagonCluster"/>
    <dgm:cxn modelId="{9DC99B83-EEFB-41C9-944B-68D66E58B0E8}" type="presParOf" srcId="{775C2B45-15B9-4550-A851-6E38589414A0}" destId="{AEBCEFED-EE2B-4E0C-980C-ED836212FDE0}" srcOrd="0" destOrd="0" presId="urn:microsoft.com/office/officeart/2008/layout/HexagonCluster"/>
    <dgm:cxn modelId="{9AE91BD3-A429-453B-915B-998910EE747C}" type="presParOf" srcId="{5394B100-85D7-418E-8D9F-7449FCF3E716}" destId="{C316EE9B-8493-4F3A-A67A-B35B18508D67}" srcOrd="31" destOrd="0" presId="urn:microsoft.com/office/officeart/2008/layout/HexagonCluster"/>
    <dgm:cxn modelId="{36CA58CB-ED98-4063-B1D0-8BB834BB6C58}" type="presParOf" srcId="{C316EE9B-8493-4F3A-A67A-B35B18508D67}" destId="{F1886878-1788-44ED-AA98-3B785742F47A}" srcOrd="0" destOrd="0" presId="urn:microsoft.com/office/officeart/2008/layout/HexagonCluster"/>
    <dgm:cxn modelId="{71BF27AD-1F5C-422E-B7EC-B6F55A270618}" type="presParOf" srcId="{5394B100-85D7-418E-8D9F-7449FCF3E716}" destId="{58119B87-3E80-460F-A290-F4BD92260921}" srcOrd="32" destOrd="0" presId="urn:microsoft.com/office/officeart/2008/layout/HexagonCluster"/>
    <dgm:cxn modelId="{4FECE189-6BC4-492E-A119-1BE7C8BA560F}" type="presParOf" srcId="{58119B87-3E80-460F-A290-F4BD92260921}" destId="{8019FC03-D677-4B03-983F-34CCC902D15F}" srcOrd="0" destOrd="0" presId="urn:microsoft.com/office/officeart/2008/layout/HexagonCluster"/>
    <dgm:cxn modelId="{416E698E-3D7F-4D6B-8DEC-AF9F8DAB649B}" type="presParOf" srcId="{5394B100-85D7-418E-8D9F-7449FCF3E716}" destId="{A88EAE8C-5C1F-495E-ABE2-38FAC8716E12}" srcOrd="33" destOrd="0" presId="urn:microsoft.com/office/officeart/2008/layout/HexagonCluster"/>
    <dgm:cxn modelId="{2EBFD299-0C5F-4927-BB2B-AD0DDCD90EB1}" type="presParOf" srcId="{A88EAE8C-5C1F-495E-ABE2-38FAC8716E12}" destId="{3951E91B-72AD-41C6-911A-4D1C31C5613E}" srcOrd="0" destOrd="0" presId="urn:microsoft.com/office/officeart/2008/layout/HexagonCluster"/>
    <dgm:cxn modelId="{D60065E3-0E23-4B7F-9622-6F4A87D3348E}" type="presParOf" srcId="{5394B100-85D7-418E-8D9F-7449FCF3E716}" destId="{27903145-A6B9-4924-B141-5F06D77AA238}" srcOrd="34" destOrd="0" presId="urn:microsoft.com/office/officeart/2008/layout/HexagonCluster"/>
    <dgm:cxn modelId="{9286C85F-99A0-41E7-A02C-B3F613B8EA08}" type="presParOf" srcId="{27903145-A6B9-4924-B141-5F06D77AA238}" destId="{DE253A14-3F9F-403F-B033-A30FE920F970}" srcOrd="0" destOrd="0" presId="urn:microsoft.com/office/officeart/2008/layout/HexagonCluster"/>
    <dgm:cxn modelId="{87DBA9F2-B4B6-40A0-9B05-E7EC3F8BB3CB}" type="presParOf" srcId="{5394B100-85D7-418E-8D9F-7449FCF3E716}" destId="{919B9E78-444D-4F86-8B70-99C02AFE0AAC}" srcOrd="35" destOrd="0" presId="urn:microsoft.com/office/officeart/2008/layout/HexagonCluster"/>
    <dgm:cxn modelId="{B2848D80-1865-40BF-BF0E-F4033B278523}" type="presParOf" srcId="{919B9E78-444D-4F86-8B70-99C02AFE0AAC}" destId="{7877DB11-556C-4B45-83F8-22F3EF566C3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4C457C-D707-4E6F-B23F-0092A0278F05}" type="doc">
      <dgm:prSet loTypeId="urn:microsoft.com/office/officeart/2008/layout/HexagonCluster" loCatId="pictur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701CAE73-D90A-4315-A097-0D0F30EA4E64}">
      <dgm:prSet phldrT="[文字]" custT="1"/>
      <dgm:spPr>
        <a:xfrm>
          <a:off x="1214104" y="2352242"/>
          <a:ext cx="1411527" cy="1211610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"/>
                <a:satMod val="255000"/>
              </a:srgbClr>
            </a:gs>
            <a:gs pos="55000">
              <a:srgbClr val="4BACC6">
                <a:hueOff val="0"/>
                <a:satOff val="0"/>
                <a:lumOff val="0"/>
                <a:alphaOff val="0"/>
                <a:tint val="12000"/>
                <a:satMod val="255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額度</a:t>
          </a:r>
          <a:r>
            <a:rPr lang="en-US" sz="2000" dirty="0" smtClean="0">
              <a:effectLst/>
            </a:rPr>
            <a:t>10,020</a:t>
          </a:r>
          <a:endParaRPr lang="zh-TW" altLang="en-US" sz="2000" b="1" dirty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CE4969DF-EAFE-438F-9342-A86B9C588667}" type="parTrans" cxnId="{20CA22E8-E9C1-47FF-A990-C07188D218A1}">
      <dgm:prSet/>
      <dgm:spPr/>
      <dgm:t>
        <a:bodyPr/>
        <a:lstStyle/>
        <a:p>
          <a:endParaRPr lang="zh-TW" altLang="en-US"/>
        </a:p>
      </dgm:t>
    </dgm:pt>
    <dgm:pt modelId="{6BE4E34A-A529-44A4-8C76-0F2EA76951C3}" type="sibTrans" cxnId="{20CA22E8-E9C1-47FF-A990-C07188D218A1}">
      <dgm:prSet/>
      <dgm:spPr>
        <a:xfrm>
          <a:off x="0" y="1682535"/>
          <a:ext cx="1411527" cy="1211610"/>
        </a:xfrm>
        <a:blipFill>
          <a:blip xmlns:r="http://schemas.openxmlformats.org/officeDocument/2006/relationships" r:embed="rId1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1BE83E7A-9B1D-4772-82D7-CB91C4BE4125}">
      <dgm:prSet phldrT="[文字]" custT="1"/>
      <dgm:spPr>
        <a:xfrm>
          <a:off x="2429079" y="1678870"/>
          <a:ext cx="1411527" cy="1211610"/>
        </a:xfrm>
        <a:gradFill rotWithShape="0">
          <a:gsLst>
            <a:gs pos="0">
              <a:srgbClr val="4BACC6">
                <a:hueOff val="-1241735"/>
                <a:satOff val="4976"/>
                <a:lumOff val="1078"/>
                <a:alphaOff val="0"/>
                <a:tint val="1000"/>
                <a:satMod val="255000"/>
              </a:srgbClr>
            </a:gs>
            <a:gs pos="55000">
              <a:srgbClr val="4BACC6">
                <a:hueOff val="-1241735"/>
                <a:satOff val="4976"/>
                <a:lumOff val="1078"/>
                <a:alphaOff val="0"/>
                <a:tint val="12000"/>
                <a:satMod val="255000"/>
              </a:srgbClr>
            </a:gs>
            <a:gs pos="100000">
              <a:srgbClr val="4BACC6">
                <a:hueOff val="-1241735"/>
                <a:satOff val="4976"/>
                <a:lumOff val="1078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1241735"/>
              <a:satOff val="4976"/>
              <a:lumOff val="1078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18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每日費用</a:t>
          </a:r>
          <a:endParaRPr lang="en-US" altLang="zh-TW" sz="1800" b="1" dirty="0" smtClean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r>
            <a:rPr lang="en-US" altLang="zh-TW" sz="18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675</a:t>
          </a:r>
          <a:endParaRPr lang="zh-TW" altLang="en-US" sz="1800" b="1" dirty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208AF614-D56A-4C73-9769-C6FBD98226BA}" type="parTrans" cxnId="{F9B8C7E5-45C5-451D-8DB2-930D5268AD17}">
      <dgm:prSet/>
      <dgm:spPr/>
      <dgm:t>
        <a:bodyPr/>
        <a:lstStyle/>
        <a:p>
          <a:endParaRPr lang="zh-TW" altLang="en-US"/>
        </a:p>
      </dgm:t>
    </dgm:pt>
    <dgm:pt modelId="{57114193-F903-4BE0-9F38-730DC5CA7FCD}" type="sibTrans" cxnId="{F9B8C7E5-45C5-451D-8DB2-930D5268AD17}">
      <dgm:prSet/>
      <dgm:spPr>
        <a:xfrm>
          <a:off x="3643184" y="2349951"/>
          <a:ext cx="1411527" cy="1211610"/>
        </a:xfrm>
        <a:blipFill>
          <a:blip xmlns:r="http://schemas.openxmlformats.org/officeDocument/2006/relationships" r:embed="rId2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1241735"/>
              <a:satOff val="4976"/>
              <a:lumOff val="107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5B44B91E-D0EA-4F52-84B2-E557C23CF48F}">
      <dgm:prSet phldrT="[文字]" custT="1"/>
      <dgm:spPr>
        <a:xfrm>
          <a:off x="1214104" y="1012828"/>
          <a:ext cx="1411527" cy="1211610"/>
        </a:xfrm>
        <a:gradFill rotWithShape="0">
          <a:gsLst>
            <a:gs pos="0">
              <a:srgbClr val="4BACC6">
                <a:hueOff val="-2483469"/>
                <a:satOff val="9953"/>
                <a:lumOff val="2157"/>
                <a:alphaOff val="0"/>
                <a:tint val="1000"/>
                <a:satMod val="255000"/>
              </a:srgbClr>
            </a:gs>
            <a:gs pos="55000">
              <a:srgbClr val="4BACC6">
                <a:hueOff val="-2483469"/>
                <a:satOff val="9953"/>
                <a:lumOff val="2157"/>
                <a:alphaOff val="0"/>
                <a:tint val="12000"/>
                <a:satMod val="255000"/>
              </a:srgbClr>
            </a:gs>
            <a:gs pos="100000">
              <a:srgbClr val="4BACC6">
                <a:hueOff val="-2483469"/>
                <a:satOff val="9953"/>
                <a:lumOff val="2157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2483469"/>
              <a:satOff val="9953"/>
              <a:lumOff val="2157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第二級</a:t>
          </a:r>
          <a:endParaRPr lang="zh-TW" altLang="en-US" sz="2000" b="1" dirty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D39B048E-FF10-4A6B-BBD3-B2FF8ADF4FA7}" type="parTrans" cxnId="{BF503FAC-106B-4A8E-BD5D-C051A76C7B5F}">
      <dgm:prSet/>
      <dgm:spPr/>
      <dgm:t>
        <a:bodyPr/>
        <a:lstStyle/>
        <a:p>
          <a:endParaRPr lang="zh-TW" altLang="en-US"/>
        </a:p>
      </dgm:t>
    </dgm:pt>
    <dgm:pt modelId="{EED69EBF-CB4A-4724-AB76-167747E96AD8}" type="sibTrans" cxnId="{BF503FAC-106B-4A8E-BD5D-C051A76C7B5F}">
      <dgm:prSet/>
      <dgm:spPr>
        <a:xfrm>
          <a:off x="2429079" y="338999"/>
          <a:ext cx="1411527" cy="1211610"/>
        </a:xfrm>
        <a:blipFill>
          <a:blip xmlns:r="http://schemas.openxmlformats.org/officeDocument/2006/relationships" r:embed="rId3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2483469"/>
              <a:satOff val="9953"/>
              <a:lumOff val="2157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71D9F8A4-1AE9-4D0B-A9BC-417F55CAF2A7}">
      <dgm:prSet phldrT="[文字]" custT="1"/>
      <dgm:spPr>
        <a:xfrm>
          <a:off x="3643184" y="1010080"/>
          <a:ext cx="1411527" cy="1211610"/>
        </a:xfrm>
        <a:gradFill rotWithShape="0">
          <a:gsLst>
            <a:gs pos="0">
              <a:srgbClr val="4BACC6">
                <a:hueOff val="-3725204"/>
                <a:satOff val="14929"/>
                <a:lumOff val="3235"/>
                <a:alphaOff val="0"/>
                <a:tint val="1000"/>
                <a:satMod val="255000"/>
              </a:srgbClr>
            </a:gs>
            <a:gs pos="55000">
              <a:srgbClr val="4BACC6">
                <a:hueOff val="-3725204"/>
                <a:satOff val="14929"/>
                <a:lumOff val="3235"/>
                <a:alphaOff val="0"/>
                <a:tint val="12000"/>
                <a:satMod val="255000"/>
              </a:srgbClr>
            </a:gs>
            <a:gs pos="100000">
              <a:srgbClr val="4BACC6">
                <a:hueOff val="-3725204"/>
                <a:satOff val="14929"/>
                <a:lumOff val="3235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3725204"/>
              <a:satOff val="14929"/>
              <a:lumOff val="3235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可使用</a:t>
          </a:r>
          <a:endParaRPr lang="en-US" altLang="zh-TW" sz="2000" b="1" dirty="0" smtClean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r>
            <a:rPr lang="en-US" altLang="zh-TW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14</a:t>
          </a:r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日</a:t>
          </a:r>
          <a:endParaRPr lang="zh-TW" altLang="en-US" sz="2000" b="1" dirty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B86A1C15-EAC3-40A6-9277-7D71F2D3DA99}" type="parTrans" cxnId="{530ECF39-CB02-4B28-8D49-D2C919D03888}">
      <dgm:prSet/>
      <dgm:spPr/>
      <dgm:t>
        <a:bodyPr/>
        <a:lstStyle/>
        <a:p>
          <a:endParaRPr lang="zh-TW" altLang="en-US"/>
        </a:p>
      </dgm:t>
    </dgm:pt>
    <dgm:pt modelId="{F9110DB2-5D29-49C2-B5FA-0180C2DB2DC2}" type="sibTrans" cxnId="{530ECF39-CB02-4B28-8D49-D2C919D03888}">
      <dgm:prSet/>
      <dgm:spPr>
        <a:xfrm>
          <a:off x="4857289" y="1691238"/>
          <a:ext cx="1411527" cy="1211610"/>
        </a:xfrm>
        <a:blipFill>
          <a:blip xmlns:r="http://schemas.openxmlformats.org/officeDocument/2006/relationships" r:embed="rId4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3725204"/>
              <a:satOff val="14929"/>
              <a:lumOff val="323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30BAEA03-DA83-4F3B-BCED-1EF4F7B4A683}">
      <dgm:prSet phldrT="[文字]" custT="1"/>
      <dgm:spPr>
        <a:xfrm>
          <a:off x="4857289" y="351825"/>
          <a:ext cx="1411527" cy="1211610"/>
        </a:xfrm>
        <a:gradFill rotWithShape="0">
          <a:gsLst>
            <a:gs pos="0">
              <a:srgbClr val="4BACC6">
                <a:hueOff val="-4966938"/>
                <a:satOff val="19906"/>
                <a:lumOff val="4314"/>
                <a:alphaOff val="0"/>
                <a:tint val="1000"/>
                <a:satMod val="255000"/>
              </a:srgbClr>
            </a:gs>
            <a:gs pos="55000">
              <a:srgbClr val="4BACC6">
                <a:hueOff val="-4966938"/>
                <a:satOff val="19906"/>
                <a:lumOff val="4314"/>
                <a:alphaOff val="0"/>
                <a:tint val="12000"/>
                <a:satMod val="255000"/>
              </a:srgbClr>
            </a:gs>
            <a:gs pos="100000">
              <a:srgbClr val="4BACC6">
                <a:hueOff val="-4966938"/>
                <a:satOff val="19906"/>
                <a:lumOff val="4314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4966938"/>
              <a:satOff val="19906"/>
              <a:lumOff val="4314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民眾負擔</a:t>
          </a:r>
          <a:r>
            <a:rPr lang="en-US" altLang="zh-TW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</a:t>
          </a:r>
          <a:r>
            <a:rPr lang="en-US" sz="2000" dirty="0" smtClean="0">
              <a:effectLst/>
            </a:rPr>
            <a:t>,</a:t>
          </a:r>
          <a:r>
            <a:rPr lang="en-US" altLang="zh-TW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603</a:t>
          </a:r>
          <a:endParaRPr lang="zh-TW" altLang="en-US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5155B6D6-7A30-4364-B77B-45235EDEE087}" type="parTrans" cxnId="{C9487A01-71B1-4D84-9CB6-80CAC111771F}">
      <dgm:prSet/>
      <dgm:spPr/>
      <dgm:t>
        <a:bodyPr/>
        <a:lstStyle/>
        <a:p>
          <a:endParaRPr lang="zh-TW" altLang="en-US"/>
        </a:p>
      </dgm:t>
    </dgm:pt>
    <dgm:pt modelId="{E09D8B5C-24CA-4B19-B5BE-0267693C4739}" type="sibTrans" cxnId="{C9487A01-71B1-4D84-9CB6-80CAC111771F}">
      <dgm:prSet/>
      <dgm:spPr>
        <a:xfrm>
          <a:off x="6072263" y="1027945"/>
          <a:ext cx="1411527" cy="1211610"/>
        </a:xfrm>
        <a:blipFill>
          <a:blip xmlns:r="http://schemas.openxmlformats.org/officeDocument/2006/relationships" r:embed="rId5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4966938"/>
              <a:satOff val="19906"/>
              <a:lumOff val="4314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FD8FFEC6-9E1E-4B92-ACDC-422B60120C44}">
      <dgm:prSet phldrT="[文字]" custT="1"/>
      <dgm:spPr>
        <a:xfrm>
          <a:off x="6072263" y="2365526"/>
          <a:ext cx="1411527" cy="1211610"/>
        </a:xfrm>
        <a:gradFill rotWithShape="0">
          <a:gsLst>
            <a:gs pos="0">
              <a:srgbClr val="4BACC6">
                <a:hueOff val="-6208672"/>
                <a:satOff val="24882"/>
                <a:lumOff val="5392"/>
                <a:alphaOff val="0"/>
                <a:tint val="1000"/>
                <a:satMod val="255000"/>
              </a:srgbClr>
            </a:gs>
            <a:gs pos="55000">
              <a:srgbClr val="4BACC6">
                <a:hueOff val="-6208672"/>
                <a:satOff val="24882"/>
                <a:lumOff val="5392"/>
                <a:alphaOff val="0"/>
                <a:tint val="12000"/>
                <a:satMod val="255000"/>
              </a:srgbClr>
            </a:gs>
            <a:gs pos="100000">
              <a:srgbClr val="4BACC6">
                <a:hueOff val="-6208672"/>
                <a:satOff val="24882"/>
                <a:lumOff val="5392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6208672"/>
              <a:satOff val="24882"/>
              <a:lumOff val="5392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不使用自費服務</a:t>
          </a:r>
          <a:endParaRPr lang="en-US" altLang="zh-TW" sz="2000" b="1" dirty="0" smtClean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9CEC24EC-2784-4809-9369-6DA84AD59D45}" type="parTrans" cxnId="{B7709D42-04ED-40D1-BFD3-A1922CD0EC03}">
      <dgm:prSet/>
      <dgm:spPr/>
      <dgm:t>
        <a:bodyPr/>
        <a:lstStyle/>
        <a:p>
          <a:endParaRPr lang="zh-TW" altLang="en-US"/>
        </a:p>
      </dgm:t>
    </dgm:pt>
    <dgm:pt modelId="{E638F0DA-8970-4894-A6A4-FC855114D581}" type="sibTrans" cxnId="{B7709D42-04ED-40D1-BFD3-A1922CD0EC03}">
      <dgm:prSet/>
      <dgm:spPr>
        <a:xfrm>
          <a:off x="4857289" y="3028820"/>
          <a:ext cx="1411527" cy="1211610"/>
        </a:xfrm>
        <a:blipFill>
          <a:blip xmlns:r="http://schemas.openxmlformats.org/officeDocument/2006/relationships" r:embed="rId6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6208672"/>
              <a:satOff val="24882"/>
              <a:lumOff val="5392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ACAF1563-B9E9-48EC-BC55-6AE77D5036D5}">
      <dgm:prSet phldrT="[文字]" custT="1"/>
      <dgm:spPr>
        <a:xfrm>
          <a:off x="2428209" y="3021490"/>
          <a:ext cx="1411527" cy="1211610"/>
        </a:xfrm>
        <a:gradFill rotWithShape="0">
          <a:gsLst>
            <a:gs pos="0">
              <a:srgbClr val="4BACC6">
                <a:hueOff val="-7450407"/>
                <a:satOff val="29858"/>
                <a:lumOff val="6471"/>
                <a:alphaOff val="0"/>
                <a:tint val="1000"/>
                <a:satMod val="255000"/>
              </a:srgbClr>
            </a:gs>
            <a:gs pos="55000">
              <a:srgbClr val="4BACC6">
                <a:hueOff val="-7450407"/>
                <a:satOff val="29858"/>
                <a:lumOff val="6471"/>
                <a:alphaOff val="0"/>
                <a:tint val="12000"/>
                <a:satMod val="255000"/>
              </a:srgbClr>
            </a:gs>
            <a:gs pos="100000">
              <a:srgbClr val="4BACC6">
                <a:hueOff val="-7450407"/>
                <a:satOff val="29858"/>
                <a:lumOff val="6471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7450407"/>
              <a:satOff val="29858"/>
              <a:lumOff val="6471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政府負擔</a:t>
          </a:r>
          <a:r>
            <a:rPr lang="en-US" altLang="zh-TW" sz="2000" b="1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84%</a:t>
          </a:r>
          <a:endParaRPr lang="zh-TW" altLang="en-US" sz="2000" b="1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gm:t>
    </dgm:pt>
    <dgm:pt modelId="{16D02386-0456-4201-BB99-9288C3366E3C}" type="parTrans" cxnId="{4C8CC5BC-9136-4B3A-AD85-FA374D7EE7F6}">
      <dgm:prSet/>
      <dgm:spPr/>
      <dgm:t>
        <a:bodyPr/>
        <a:lstStyle/>
        <a:p>
          <a:endParaRPr lang="zh-TW" altLang="en-US"/>
        </a:p>
      </dgm:t>
    </dgm:pt>
    <dgm:pt modelId="{DEA5F863-CD4D-48B3-91B0-EAB48C611DB1}" type="sibTrans" cxnId="{4C8CC5BC-9136-4B3A-AD85-FA374D7EE7F6}">
      <dgm:prSet/>
      <dgm:spPr>
        <a:xfrm>
          <a:off x="1213235" y="3694862"/>
          <a:ext cx="1411527" cy="1211610"/>
        </a:xfrm>
        <a:blipFill>
          <a:blip xmlns:r="http://schemas.openxmlformats.org/officeDocument/2006/relationships" r:embed="rId7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7450407"/>
              <a:satOff val="29858"/>
              <a:lumOff val="6471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181FDA46-74D8-452E-88AF-767CC317DBF6}">
      <dgm:prSet phldrT="[文字]" custT="1"/>
      <dgm:spPr>
        <a:xfrm>
          <a:off x="7280280" y="3044394"/>
          <a:ext cx="1411527" cy="1211610"/>
        </a:xfrm>
        <a:gradFill rotWithShape="0">
          <a:gsLst>
            <a:gs pos="0">
              <a:srgbClr val="4BACC6">
                <a:hueOff val="-8692142"/>
                <a:satOff val="34835"/>
                <a:lumOff val="7549"/>
                <a:alphaOff val="0"/>
                <a:tint val="1000"/>
                <a:satMod val="255000"/>
              </a:srgbClr>
            </a:gs>
            <a:gs pos="55000">
              <a:srgbClr val="4BACC6">
                <a:hueOff val="-8692142"/>
                <a:satOff val="34835"/>
                <a:lumOff val="7549"/>
                <a:alphaOff val="0"/>
                <a:tint val="12000"/>
                <a:satMod val="255000"/>
              </a:srgbClr>
            </a:gs>
            <a:gs pos="100000">
              <a:srgbClr val="4BACC6">
                <a:hueOff val="-8692142"/>
                <a:satOff val="34835"/>
                <a:lumOff val="7549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8692142"/>
              <a:satOff val="34835"/>
              <a:lumOff val="7549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月繳</a:t>
          </a:r>
          <a:endParaRPr lang="en-US" altLang="zh-TW" sz="2000" b="1" dirty="0" smtClean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r>
            <a:rPr lang="en-US" altLang="zh-TW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4</a:t>
          </a:r>
          <a:r>
            <a:rPr lang="en-US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,</a:t>
          </a:r>
          <a:r>
            <a:rPr lang="en-US" altLang="zh-TW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003</a:t>
          </a:r>
        </a:p>
      </dgm:t>
    </dgm:pt>
    <dgm:pt modelId="{D73F1270-B0C0-413E-B202-691F2316FC16}" type="parTrans" cxnId="{D7A2998A-B931-4418-A996-CBD1AC0A48FA}">
      <dgm:prSet/>
      <dgm:spPr/>
      <dgm:t>
        <a:bodyPr/>
        <a:lstStyle/>
        <a:p>
          <a:endParaRPr lang="zh-TW" altLang="en-US"/>
        </a:p>
      </dgm:t>
    </dgm:pt>
    <dgm:pt modelId="{B11E20C8-C3EA-4D90-B24F-30690D0A8DAD}" type="sibTrans" cxnId="{D7A2998A-B931-4418-A996-CBD1AC0A48FA}">
      <dgm:prSet/>
      <dgm:spPr>
        <a:xfrm>
          <a:off x="6066175" y="3708146"/>
          <a:ext cx="1411527" cy="1211610"/>
        </a:xfrm>
        <a:blipFill>
          <a:blip xmlns:r="http://schemas.openxmlformats.org/officeDocument/2006/relationships" r:embed="rId8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8692142"/>
              <a:satOff val="34835"/>
              <a:lumOff val="7549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F4A4BDA5-C561-453E-948A-D9F05FDEF39D}">
      <dgm:prSet phldrT="[文字]" custT="1"/>
      <dgm:spPr>
        <a:xfrm>
          <a:off x="7285498" y="365109"/>
          <a:ext cx="1411527" cy="1211610"/>
        </a:xfr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tint val="1000"/>
                <a:satMod val="255000"/>
              </a:srgbClr>
            </a:gs>
            <a:gs pos="55000">
              <a:srgbClr val="4BACC6">
                <a:hueOff val="-9933876"/>
                <a:satOff val="39811"/>
                <a:lumOff val="8628"/>
                <a:alphaOff val="0"/>
                <a:tint val="12000"/>
                <a:satMod val="255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gm:spPr>
      <dgm:t>
        <a:bodyPr/>
        <a:lstStyle/>
        <a:p>
          <a:r>
            <a:rPr lang="zh-TW" altLang="en-US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交通費</a:t>
          </a:r>
          <a:r>
            <a:rPr lang="en-US" altLang="zh-TW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2</a:t>
          </a:r>
          <a:r>
            <a:rPr lang="en-US" sz="2000" dirty="0" smtClean="0">
              <a:effectLst/>
            </a:rPr>
            <a:t>,</a:t>
          </a:r>
          <a:r>
            <a:rPr lang="en-US" altLang="zh-TW" sz="2000" b="1" u="none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400</a:t>
          </a:r>
        </a:p>
      </dgm:t>
    </dgm:pt>
    <dgm:pt modelId="{EFEE0E2F-15A2-4571-9C58-730078115127}" type="parTrans" cxnId="{D3F77145-B7D1-45EF-9B61-FD693715B966}">
      <dgm:prSet/>
      <dgm:spPr/>
      <dgm:t>
        <a:bodyPr/>
        <a:lstStyle/>
        <a:p>
          <a:endParaRPr lang="zh-TW" altLang="en-US"/>
        </a:p>
      </dgm:t>
    </dgm:pt>
    <dgm:pt modelId="{23133AB1-CA16-48DF-96B8-D1A174DE7E65}" type="sibTrans" cxnId="{D3F77145-B7D1-45EF-9B61-FD693715B966}">
      <dgm:prSet/>
      <dgm:spPr>
        <a:xfrm>
          <a:off x="7285498" y="1702690"/>
          <a:ext cx="1411527" cy="1211610"/>
        </a:xfrm>
        <a:blipFill>
          <a:blip xmlns:r="http://schemas.openxmlformats.org/officeDocument/2006/relationships" r:embed="rId9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5394B100-85D7-418E-8D9F-7449FCF3E716}" type="pres">
      <dgm:prSet presAssocID="{624C457C-D707-4E6F-B23F-0092A0278F05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zh-TW" altLang="en-US"/>
        </a:p>
      </dgm:t>
    </dgm:pt>
    <dgm:pt modelId="{1AD2AC57-7FC1-4841-9F15-BE7E7128BFB4}" type="pres">
      <dgm:prSet presAssocID="{701CAE73-D90A-4315-A097-0D0F30EA4E64}" presName="text1" presStyleCnt="0"/>
      <dgm:spPr/>
    </dgm:pt>
    <dgm:pt modelId="{F8E50236-319A-4F0C-A4C6-076F11701837}" type="pres">
      <dgm:prSet presAssocID="{701CAE73-D90A-4315-A097-0D0F30EA4E64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968C12AB-727E-4C4B-8DAB-220E835C8778}" type="pres">
      <dgm:prSet presAssocID="{701CAE73-D90A-4315-A097-0D0F30EA4E64}" presName="textaccent1" presStyleCnt="0"/>
      <dgm:spPr/>
    </dgm:pt>
    <dgm:pt modelId="{60588D16-FCDE-4A1D-B3A7-E507CDCD37F2}" type="pres">
      <dgm:prSet presAssocID="{701CAE73-D90A-4315-A097-0D0F30EA4E64}" presName="accentRepeatNode" presStyleLbl="solidAlignAcc1" presStyleIdx="0" presStyleCnt="18"/>
      <dgm:spPr>
        <a:xfrm>
          <a:off x="1248023" y="2894145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59E84729-2E15-4495-8B1E-BBC75B548990}" type="pres">
      <dgm:prSet presAssocID="{6BE4E34A-A529-44A4-8C76-0F2EA76951C3}" presName="image1" presStyleCnt="0"/>
      <dgm:spPr/>
    </dgm:pt>
    <dgm:pt modelId="{304D4CD8-4E42-46C1-B7AC-89F315025C16}" type="pres">
      <dgm:prSet presAssocID="{6BE4E34A-A529-44A4-8C76-0F2EA76951C3}" presName="imageRepeatNode" presStyleLbl="alignAcc1" presStyleIdx="0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BBEB18BC-5008-439C-B775-C3E9A0C8F230}" type="pres">
      <dgm:prSet presAssocID="{6BE4E34A-A529-44A4-8C76-0F2EA76951C3}" presName="imageaccent1" presStyleCnt="0"/>
      <dgm:spPr/>
    </dgm:pt>
    <dgm:pt modelId="{0BE60468-35CF-4B64-8D89-05B3B196091E}" type="pres">
      <dgm:prSet presAssocID="{6BE4E34A-A529-44A4-8C76-0F2EA76951C3}" presName="accentRepeatNode" presStyleLbl="solidAlignAcc1" presStyleIdx="1" presStyleCnt="18"/>
      <dgm:spPr>
        <a:xfrm>
          <a:off x="966239" y="2733361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584346"/>
              <a:satOff val="2342"/>
              <a:lumOff val="50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D6DB1576-F090-4D65-B373-AF2416BEC631}" type="pres">
      <dgm:prSet presAssocID="{1BE83E7A-9B1D-4772-82D7-CB91C4BE4125}" presName="text2" presStyleCnt="0"/>
      <dgm:spPr/>
    </dgm:pt>
    <dgm:pt modelId="{F9470B58-3DB6-4EB5-B00F-DA69F5505000}" type="pres">
      <dgm:prSet presAssocID="{1BE83E7A-9B1D-4772-82D7-CB91C4BE4125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C8E31827-8F71-4B6D-A62C-5ABD18920D30}" type="pres">
      <dgm:prSet presAssocID="{1BE83E7A-9B1D-4772-82D7-CB91C4BE4125}" presName="textaccent2" presStyleCnt="0"/>
      <dgm:spPr/>
    </dgm:pt>
    <dgm:pt modelId="{A8E4A1B5-418A-4D80-AF2A-A335559ECB30}" type="pres">
      <dgm:prSet presAssocID="{1BE83E7A-9B1D-4772-82D7-CB91C4BE4125}" presName="accentRepeatNode" presStyleLbl="solidAlignAcc1" presStyleIdx="2" presStyleCnt="18"/>
      <dgm:spPr>
        <a:xfrm>
          <a:off x="3400537" y="2726948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1168691"/>
              <a:satOff val="4684"/>
              <a:lumOff val="101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B832A7AA-F247-4A4B-A8D3-D9558AA57161}" type="pres">
      <dgm:prSet presAssocID="{57114193-F903-4BE0-9F38-730DC5CA7FCD}" presName="image2" presStyleCnt="0"/>
      <dgm:spPr/>
    </dgm:pt>
    <dgm:pt modelId="{30032B01-B843-487F-A286-4896EC98A281}" type="pres">
      <dgm:prSet presAssocID="{57114193-F903-4BE0-9F38-730DC5CA7FCD}" presName="imageRepeatNode" presStyleLbl="alignAcc1" presStyleIdx="1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BEC139FD-B79E-443B-B768-F105A938F8E1}" type="pres">
      <dgm:prSet presAssocID="{57114193-F903-4BE0-9F38-730DC5CA7FCD}" presName="imageaccent2" presStyleCnt="0"/>
      <dgm:spPr/>
    </dgm:pt>
    <dgm:pt modelId="{091346DD-AAAB-4098-B222-10D03FE8F3D2}" type="pres">
      <dgm:prSet presAssocID="{57114193-F903-4BE0-9F38-730DC5CA7FCD}" presName="accentRepeatNode" presStyleLbl="solidAlignAcc1" presStyleIdx="3" presStyleCnt="18"/>
      <dgm:spPr>
        <a:xfrm>
          <a:off x="3677102" y="2889106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1753037"/>
              <a:satOff val="7025"/>
              <a:lumOff val="1523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16E3D521-1AAF-4ADD-A5CA-0FC955DF8708}" type="pres">
      <dgm:prSet presAssocID="{5B44B91E-D0EA-4F52-84B2-E557C23CF48F}" presName="text3" presStyleCnt="0"/>
      <dgm:spPr/>
    </dgm:pt>
    <dgm:pt modelId="{007587C7-E732-4E4E-BD07-23637EE07EE8}" type="pres">
      <dgm:prSet presAssocID="{5B44B91E-D0EA-4F52-84B2-E557C23CF48F}" presName="textRepeatNode" presStyleLbl="alignNode1" presStyleIdx="2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8580893D-D086-4F4E-B0DA-AEB0043F2944}" type="pres">
      <dgm:prSet presAssocID="{5B44B91E-D0EA-4F52-84B2-E557C23CF48F}" presName="textaccent3" presStyleCnt="0"/>
      <dgm:spPr/>
    </dgm:pt>
    <dgm:pt modelId="{5CC9DD61-22AC-4F88-B9C1-6CF45698E12C}" type="pres">
      <dgm:prSet presAssocID="{5B44B91E-D0EA-4F52-84B2-E557C23CF48F}" presName="accentRepeatNode" presStyleLbl="solidAlignAcc1" presStyleIdx="4" presStyleCnt="18"/>
      <dgm:spPr>
        <a:xfrm>
          <a:off x="2175126" y="1029319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2337383"/>
              <a:satOff val="9367"/>
              <a:lumOff val="203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9F25A06E-15D9-4CE1-B2A1-6871318E2B02}" type="pres">
      <dgm:prSet presAssocID="{EED69EBF-CB4A-4724-AB76-167747E96AD8}" presName="image3" presStyleCnt="0"/>
      <dgm:spPr/>
    </dgm:pt>
    <dgm:pt modelId="{94B3DCA9-D8B1-41FD-BCE0-A2BD43FEE3C8}" type="pres">
      <dgm:prSet presAssocID="{EED69EBF-CB4A-4724-AB76-167747E96AD8}" presName="imageRepeatNode" presStyleLbl="alignAcc1" presStyleIdx="2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46EB5331-05CD-42FE-9548-46E223C0B17E}" type="pres">
      <dgm:prSet presAssocID="{EED69EBF-CB4A-4724-AB76-167747E96AD8}" presName="imageaccent3" presStyleCnt="0"/>
      <dgm:spPr/>
    </dgm:pt>
    <dgm:pt modelId="{2AB4579C-A0EC-4CC2-9672-54ADF53F7ED2}" type="pres">
      <dgm:prSet presAssocID="{EED69EBF-CB4A-4724-AB76-167747E96AD8}" presName="accentRepeatNode" presStyleLbl="solidAlignAcc1" presStyleIdx="5" presStyleCnt="18"/>
      <dgm:spPr>
        <a:xfrm>
          <a:off x="2469085" y="875864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2921728"/>
              <a:satOff val="11709"/>
              <a:lumOff val="253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0405F1E7-E6F8-4DB5-A428-3922DFCF799F}" type="pres">
      <dgm:prSet presAssocID="{71D9F8A4-1AE9-4D0B-A9BC-417F55CAF2A7}" presName="text4" presStyleCnt="0"/>
      <dgm:spPr/>
    </dgm:pt>
    <dgm:pt modelId="{4E0EC95F-4A76-4F9A-8A96-69E009B0B0B7}" type="pres">
      <dgm:prSet presAssocID="{71D9F8A4-1AE9-4D0B-A9BC-417F55CAF2A7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D0FBB42F-EE93-4912-AA0E-500D3E1156AF}" type="pres">
      <dgm:prSet presAssocID="{71D9F8A4-1AE9-4D0B-A9BC-417F55CAF2A7}" presName="textaccent4" presStyleCnt="0"/>
      <dgm:spPr/>
    </dgm:pt>
    <dgm:pt modelId="{5A2F0E29-18C6-4D4E-A975-7F655B98BAF9}" type="pres">
      <dgm:prSet presAssocID="{71D9F8A4-1AE9-4D0B-A9BC-417F55CAF2A7}" presName="accentRepeatNode" presStyleLbl="solidAlignAcc1" presStyleIdx="6" presStyleCnt="18"/>
      <dgm:spPr>
        <a:xfrm>
          <a:off x="4864246" y="1546945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3506074"/>
              <a:satOff val="14051"/>
              <a:lumOff val="304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9F24F992-42A6-41FF-8BCC-4FC7C9B675FE}" type="pres">
      <dgm:prSet presAssocID="{F9110DB2-5D29-49C2-B5FA-0180C2DB2DC2}" presName="image4" presStyleCnt="0"/>
      <dgm:spPr/>
    </dgm:pt>
    <dgm:pt modelId="{B375ECF4-8453-49D6-8CF4-151E29535DD1}" type="pres">
      <dgm:prSet presAssocID="{F9110DB2-5D29-49C2-B5FA-0180C2DB2DC2}" presName="imageRepeatNode" presStyleLbl="alignAcc1" presStyleIdx="3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EA5F1BA7-B6F1-40CD-A1E6-965D39A28674}" type="pres">
      <dgm:prSet presAssocID="{F9110DB2-5D29-49C2-B5FA-0180C2DB2DC2}" presName="imageaccent4" presStyleCnt="0"/>
      <dgm:spPr/>
    </dgm:pt>
    <dgm:pt modelId="{ED7EB869-0E26-43DE-8854-51282934CA72}" type="pres">
      <dgm:prSet presAssocID="{F9110DB2-5D29-49C2-B5FA-0180C2DB2DC2}" presName="accentRepeatNode" presStyleLbl="solidAlignAcc1" presStyleIdx="7" presStyleCnt="18"/>
      <dgm:spPr>
        <a:xfrm>
          <a:off x="5132115" y="1713226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4090420"/>
              <a:satOff val="16393"/>
              <a:lumOff val="3553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27399589-B5AE-4342-ADCC-99B2EEF4E162}" type="pres">
      <dgm:prSet presAssocID="{30BAEA03-DA83-4F3B-BCED-1EF4F7B4A683}" presName="text5" presStyleCnt="0"/>
      <dgm:spPr/>
    </dgm:pt>
    <dgm:pt modelId="{BE0A1E06-E36C-48B8-B154-7F69333DB463}" type="pres">
      <dgm:prSet presAssocID="{30BAEA03-DA83-4F3B-BCED-1EF4F7B4A683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53F4871E-9C57-4A6A-B13D-F7C2178C4488}" type="pres">
      <dgm:prSet presAssocID="{30BAEA03-DA83-4F3B-BCED-1EF4F7B4A683}" presName="textaccent5" presStyleCnt="0"/>
      <dgm:spPr/>
    </dgm:pt>
    <dgm:pt modelId="{F6798FFF-B243-4A1F-A71D-AC5D900DB58F}" type="pres">
      <dgm:prSet presAssocID="{30BAEA03-DA83-4F3B-BCED-1EF4F7B4A683}" presName="accentRepeatNode" presStyleLbl="solidAlignAcc1" presStyleIdx="8" presStyleCnt="18"/>
      <dgm:spPr>
        <a:xfrm>
          <a:off x="6078351" y="895103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4674765"/>
              <a:satOff val="18735"/>
              <a:lumOff val="406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EA9840F4-B5E5-47EE-934C-AF1F556FA893}" type="pres">
      <dgm:prSet presAssocID="{E09D8B5C-24CA-4B19-B5BE-0267693C4739}" presName="image5" presStyleCnt="0"/>
      <dgm:spPr/>
    </dgm:pt>
    <dgm:pt modelId="{0C66294C-D04A-4614-9DBF-569DA5684117}" type="pres">
      <dgm:prSet presAssocID="{E09D8B5C-24CA-4B19-B5BE-0267693C4739}" presName="imageRepeatNode" presStyleLbl="alignAcc1" presStyleIdx="4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D4C14FC5-140F-4F21-8E60-BB4E28121DC4}" type="pres">
      <dgm:prSet presAssocID="{E09D8B5C-24CA-4B19-B5BE-0267693C4739}" presName="imageaccent5" presStyleCnt="0"/>
      <dgm:spPr/>
    </dgm:pt>
    <dgm:pt modelId="{8E3DF5EC-4438-475F-A97E-F5CB478EC326}" type="pres">
      <dgm:prSet presAssocID="{E09D8B5C-24CA-4B19-B5BE-0267693C4739}" presName="accentRepeatNode" presStyleLbl="solidAlignAcc1" presStyleIdx="9" presStyleCnt="18"/>
      <dgm:spPr>
        <a:xfrm>
          <a:off x="6353177" y="1054971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5259111"/>
              <a:satOff val="21076"/>
              <a:lumOff val="456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8D1DDB9E-43A2-4D5A-86B9-1217D7144211}" type="pres">
      <dgm:prSet presAssocID="{FD8FFEC6-9E1E-4B92-ACDC-422B60120C44}" presName="text6" presStyleCnt="0"/>
      <dgm:spPr/>
    </dgm:pt>
    <dgm:pt modelId="{FE09A356-D1A1-4C21-9ABA-8A90487007E2}" type="pres">
      <dgm:prSet presAssocID="{FD8FFEC6-9E1E-4B92-ACDC-422B60120C44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A5264B7A-6607-4CB7-A9AC-2728365E4CDE}" type="pres">
      <dgm:prSet presAssocID="{FD8FFEC6-9E1E-4B92-ACDC-422B60120C44}" presName="textaccent6" presStyleCnt="0"/>
      <dgm:spPr/>
    </dgm:pt>
    <dgm:pt modelId="{E7ED8F07-02C1-4D31-8AAE-595EEF372043}" type="pres">
      <dgm:prSet presAssocID="{FD8FFEC6-9E1E-4B92-ACDC-422B60120C44}" presName="accentRepeatNode" presStyleLbl="solidAlignAcc1" presStyleIdx="10" presStyleCnt="18"/>
      <dgm:spPr>
        <a:xfrm>
          <a:off x="6351438" y="3426887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5843457"/>
              <a:satOff val="23418"/>
              <a:lumOff val="507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9CBE9DEA-D9FB-477C-88DF-3A59E009DBB0}" type="pres">
      <dgm:prSet presAssocID="{E638F0DA-8970-4894-A6A4-FC855114D581}" presName="image6" presStyleCnt="0"/>
      <dgm:spPr/>
    </dgm:pt>
    <dgm:pt modelId="{36E15CF7-05A8-49ED-901E-EA65483F6AE3}" type="pres">
      <dgm:prSet presAssocID="{E638F0DA-8970-4894-A6A4-FC855114D581}" presName="imageRepeatNode" presStyleLbl="alignAcc1" presStyleIdx="5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ECDBDAEA-8F19-448F-B21D-DAE1392004E7}" type="pres">
      <dgm:prSet presAssocID="{E638F0DA-8970-4894-A6A4-FC855114D581}" presName="imageaccent6" presStyleCnt="0"/>
      <dgm:spPr/>
    </dgm:pt>
    <dgm:pt modelId="{C933CECE-C1AD-456B-A0C8-023DF2723978}" type="pres">
      <dgm:prSet presAssocID="{E638F0DA-8970-4894-A6A4-FC855114D581}" presName="accentRepeatNode" presStyleLbl="solidAlignAcc1" presStyleIdx="11" presStyleCnt="18"/>
      <dgm:spPr>
        <a:xfrm>
          <a:off x="6089657" y="3560645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6427803"/>
              <a:satOff val="25760"/>
              <a:lumOff val="5583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1BB0A875-63EC-465F-9186-C6336EC0B7ED}" type="pres">
      <dgm:prSet presAssocID="{ACAF1563-B9E9-48EC-BC55-6AE77D5036D5}" presName="text7" presStyleCnt="0"/>
      <dgm:spPr/>
    </dgm:pt>
    <dgm:pt modelId="{D4FA51C6-FD2A-4E92-A111-5F2C8CE46DF6}" type="pres">
      <dgm:prSet presAssocID="{ACAF1563-B9E9-48EC-BC55-6AE77D5036D5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08DA243D-58D3-42D6-9D75-717A0E7C5EE5}" type="pres">
      <dgm:prSet presAssocID="{ACAF1563-B9E9-48EC-BC55-6AE77D5036D5}" presName="textaccent7" presStyleCnt="0"/>
      <dgm:spPr/>
    </dgm:pt>
    <dgm:pt modelId="{026DC7DA-4B70-4850-8D56-7FFA905FF6F9}" type="pres">
      <dgm:prSet presAssocID="{ACAF1563-B9E9-48EC-BC55-6AE77D5036D5}" presName="accentRepeatNode" presStyleLbl="solidAlignAcc1" presStyleIdx="12" presStyleCnt="18"/>
      <dgm:spPr>
        <a:xfrm>
          <a:off x="2468215" y="3558355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7012148"/>
              <a:satOff val="28102"/>
              <a:lumOff val="609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A976DC8B-9EEF-4B30-BDC3-C5FBB8E45A0C}" type="pres">
      <dgm:prSet presAssocID="{DEA5F863-CD4D-48B3-91B0-EAB48C611DB1}" presName="image7" presStyleCnt="0"/>
      <dgm:spPr/>
    </dgm:pt>
    <dgm:pt modelId="{3ECAE7A7-94A7-4417-A054-9B4D6AEAAEF1}" type="pres">
      <dgm:prSet presAssocID="{DEA5F863-CD4D-48B3-91B0-EAB48C611DB1}" presName="imageRepeatNode" presStyleLbl="alignAcc1" presStyleIdx="6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928310D8-D675-4EB5-A9FD-CF64183DF1DE}" type="pres">
      <dgm:prSet presAssocID="{DEA5F863-CD4D-48B3-91B0-EAB48C611DB1}" presName="imageaccent7" presStyleCnt="0"/>
      <dgm:spPr/>
    </dgm:pt>
    <dgm:pt modelId="{29249FED-9A97-4310-A61D-708F48F0021A}" type="pres">
      <dgm:prSet presAssocID="{DEA5F863-CD4D-48B3-91B0-EAB48C611DB1}" presName="accentRepeatNode" presStyleLbl="solidAlignAcc1" presStyleIdx="13" presStyleCnt="18"/>
      <dgm:spPr>
        <a:xfrm>
          <a:off x="2174256" y="3711810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7596494"/>
              <a:satOff val="30444"/>
              <a:lumOff val="659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E80A7E22-06C7-4F34-8A6F-1F7CBB57D45B}" type="pres">
      <dgm:prSet presAssocID="{181FDA46-74D8-452E-88AF-767CC317DBF6}" presName="text8" presStyleCnt="0"/>
      <dgm:spPr/>
    </dgm:pt>
    <dgm:pt modelId="{44A06AEB-78D7-4D1A-84B2-C1B2B5EF1D74}" type="pres">
      <dgm:prSet presAssocID="{181FDA46-74D8-452E-88AF-767CC317DBF6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AA8BFD65-15F0-4A92-9E27-84122BE191BC}" type="pres">
      <dgm:prSet presAssocID="{181FDA46-74D8-452E-88AF-767CC317DBF6}" presName="textaccent8" presStyleCnt="0"/>
      <dgm:spPr/>
    </dgm:pt>
    <dgm:pt modelId="{2568B77A-4FD2-4D38-ABD9-8572B70E5AAC}" type="pres">
      <dgm:prSet presAssocID="{181FDA46-74D8-452E-88AF-767CC317DBF6}" presName="accentRepeatNode" presStyleLbl="solidAlignAcc1" presStyleIdx="14" presStyleCnt="18"/>
      <dgm:spPr>
        <a:xfrm>
          <a:off x="7560324" y="4105756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8180839"/>
              <a:satOff val="32786"/>
              <a:lumOff val="710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775C2B45-15B9-4550-A851-6E38589414A0}" type="pres">
      <dgm:prSet presAssocID="{B11E20C8-C3EA-4D90-B24F-30690D0A8DAD}" presName="image8" presStyleCnt="0"/>
      <dgm:spPr/>
    </dgm:pt>
    <dgm:pt modelId="{AEBCEFED-EE2B-4E0C-980C-ED836212FDE0}" type="pres">
      <dgm:prSet presAssocID="{B11E20C8-C3EA-4D90-B24F-30690D0A8DAD}" presName="imageRepeatNode" presStyleLbl="alignAcc1" presStyleIdx="7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C316EE9B-8493-4F3A-A67A-B35B18508D67}" type="pres">
      <dgm:prSet presAssocID="{B11E20C8-C3EA-4D90-B24F-30690D0A8DAD}" presName="imageaccent8" presStyleCnt="0"/>
      <dgm:spPr/>
    </dgm:pt>
    <dgm:pt modelId="{F1886878-1788-44ED-AA98-3B785742F47A}" type="pres">
      <dgm:prSet presAssocID="{B11E20C8-C3EA-4D90-B24F-30690D0A8DAD}" presName="accentRepeatNode" presStyleLbl="solidAlignAcc1" presStyleIdx="15" presStyleCnt="18"/>
      <dgm:spPr>
        <a:xfrm>
          <a:off x="7298544" y="4239972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8765185"/>
              <a:satOff val="35127"/>
              <a:lumOff val="7613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58119B87-3E80-460F-A290-F4BD92260921}" type="pres">
      <dgm:prSet presAssocID="{F4A4BDA5-C561-453E-948A-D9F05FDEF39D}" presName="text9" presStyleCnt="0"/>
      <dgm:spPr/>
    </dgm:pt>
    <dgm:pt modelId="{8019FC03-D677-4B03-983F-34CCC902D15F}" type="pres">
      <dgm:prSet presAssocID="{F4A4BDA5-C561-453E-948A-D9F05FDEF39D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A88EAE8C-5C1F-495E-ABE2-38FAC8716E12}" type="pres">
      <dgm:prSet presAssocID="{F4A4BDA5-C561-453E-948A-D9F05FDEF39D}" presName="textaccent9" presStyleCnt="0"/>
      <dgm:spPr/>
    </dgm:pt>
    <dgm:pt modelId="{3951E91B-72AD-41C6-911A-4D1C31C5613E}" type="pres">
      <dgm:prSet presAssocID="{F4A4BDA5-C561-453E-948A-D9F05FDEF39D}" presName="accentRepeatNode" presStyleLbl="solidAlignAcc1" presStyleIdx="16" presStyleCnt="18"/>
      <dgm:spPr>
        <a:xfrm>
          <a:off x="8262174" y="1430593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9349531"/>
              <a:satOff val="37469"/>
              <a:lumOff val="812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  <dgm:pt modelId="{27903145-A6B9-4924-B141-5F06D77AA238}" type="pres">
      <dgm:prSet presAssocID="{23133AB1-CA16-48DF-96B8-D1A174DE7E65}" presName="image9" presStyleCnt="0"/>
      <dgm:spPr/>
    </dgm:pt>
    <dgm:pt modelId="{DE253A14-3F9F-403F-B033-A30FE920F970}" type="pres">
      <dgm:prSet presAssocID="{23133AB1-CA16-48DF-96B8-D1A174DE7E65}" presName="imageRepeatNode" presStyleLbl="alignAcc1" presStyleIdx="8" presStyleCnt="9"/>
      <dgm:spPr>
        <a:prstGeom prst="hexagon">
          <a:avLst>
            <a:gd name="adj" fmla="val 25000"/>
            <a:gd name="vf" fmla="val 115470"/>
          </a:avLst>
        </a:prstGeom>
      </dgm:spPr>
      <dgm:t>
        <a:bodyPr/>
        <a:lstStyle/>
        <a:p>
          <a:endParaRPr lang="zh-TW" altLang="en-US"/>
        </a:p>
      </dgm:t>
    </dgm:pt>
    <dgm:pt modelId="{919B9E78-444D-4F86-8B70-99C02AFE0AAC}" type="pres">
      <dgm:prSet presAssocID="{23133AB1-CA16-48DF-96B8-D1A174DE7E65}" presName="imageaccent9" presStyleCnt="0"/>
      <dgm:spPr/>
    </dgm:pt>
    <dgm:pt modelId="{7877DB11-556C-4B45-83F8-22F3EF566C35}" type="pres">
      <dgm:prSet presAssocID="{23133AB1-CA16-48DF-96B8-D1A174DE7E65}" presName="accentRepeatNode" presStyleLbl="solidAlignAcc1" presStyleIdx="17" presStyleCnt="18"/>
      <dgm:spPr>
        <a:xfrm>
          <a:off x="8262174" y="1710019"/>
          <a:ext cx="164373" cy="142003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TW" altLang="en-US"/>
        </a:p>
      </dgm:t>
    </dgm:pt>
  </dgm:ptLst>
  <dgm:cxnLst>
    <dgm:cxn modelId="{821004B7-6B36-4A41-A945-A74E99B17238}" type="presOf" srcId="{FD8FFEC6-9E1E-4B92-ACDC-422B60120C44}" destId="{FE09A356-D1A1-4C21-9ABA-8A90487007E2}" srcOrd="0" destOrd="0" presId="urn:microsoft.com/office/officeart/2008/layout/HexagonCluster"/>
    <dgm:cxn modelId="{21027D1F-EB57-48E0-8598-3F68DC62674A}" type="presOf" srcId="{F9110DB2-5D29-49C2-B5FA-0180C2DB2DC2}" destId="{B375ECF4-8453-49D6-8CF4-151E29535DD1}" srcOrd="0" destOrd="0" presId="urn:microsoft.com/office/officeart/2008/layout/HexagonCluster"/>
    <dgm:cxn modelId="{0E9DBB4B-BB97-4C64-B43B-EFEAD28BF666}" type="presOf" srcId="{B11E20C8-C3EA-4D90-B24F-30690D0A8DAD}" destId="{AEBCEFED-EE2B-4E0C-980C-ED836212FDE0}" srcOrd="0" destOrd="0" presId="urn:microsoft.com/office/officeart/2008/layout/HexagonCluster"/>
    <dgm:cxn modelId="{212F735A-B31C-411D-940A-4A6204A80A42}" type="presOf" srcId="{701CAE73-D90A-4315-A097-0D0F30EA4E64}" destId="{F8E50236-319A-4F0C-A4C6-076F11701837}" srcOrd="0" destOrd="0" presId="urn:microsoft.com/office/officeart/2008/layout/HexagonCluster"/>
    <dgm:cxn modelId="{0D042074-A502-42D5-AA05-3F56556C84B7}" type="presOf" srcId="{EED69EBF-CB4A-4724-AB76-167747E96AD8}" destId="{94B3DCA9-D8B1-41FD-BCE0-A2BD43FEE3C8}" srcOrd="0" destOrd="0" presId="urn:microsoft.com/office/officeart/2008/layout/HexagonCluster"/>
    <dgm:cxn modelId="{0ACF8B81-2877-44B3-8DED-47A778120E77}" type="presOf" srcId="{30BAEA03-DA83-4F3B-BCED-1EF4F7B4A683}" destId="{BE0A1E06-E36C-48B8-B154-7F69333DB463}" srcOrd="0" destOrd="0" presId="urn:microsoft.com/office/officeart/2008/layout/HexagonCluster"/>
    <dgm:cxn modelId="{7FEAEBA4-6FFC-4D98-AFD3-9E5A20E43EFA}" type="presOf" srcId="{181FDA46-74D8-452E-88AF-767CC317DBF6}" destId="{44A06AEB-78D7-4D1A-84B2-C1B2B5EF1D74}" srcOrd="0" destOrd="0" presId="urn:microsoft.com/office/officeart/2008/layout/HexagonCluster"/>
    <dgm:cxn modelId="{9178E868-6068-4DEE-9FE1-B8A529A49793}" type="presOf" srcId="{ACAF1563-B9E9-48EC-BC55-6AE77D5036D5}" destId="{D4FA51C6-FD2A-4E92-A111-5F2C8CE46DF6}" srcOrd="0" destOrd="0" presId="urn:microsoft.com/office/officeart/2008/layout/HexagonCluster"/>
    <dgm:cxn modelId="{0A3F06CD-F3B3-4606-BC97-0319BF058B58}" type="presOf" srcId="{5B44B91E-D0EA-4F52-84B2-E557C23CF48F}" destId="{007587C7-E732-4E4E-BD07-23637EE07EE8}" srcOrd="0" destOrd="0" presId="urn:microsoft.com/office/officeart/2008/layout/HexagonCluster"/>
    <dgm:cxn modelId="{CB5C9938-571F-44EB-A31A-E759C0B0282C}" type="presOf" srcId="{57114193-F903-4BE0-9F38-730DC5CA7FCD}" destId="{30032B01-B843-487F-A286-4896EC98A281}" srcOrd="0" destOrd="0" presId="urn:microsoft.com/office/officeart/2008/layout/HexagonCluster"/>
    <dgm:cxn modelId="{6A119B84-414A-46A1-9AF3-2637424AEBA0}" type="presOf" srcId="{624C457C-D707-4E6F-B23F-0092A0278F05}" destId="{5394B100-85D7-418E-8D9F-7449FCF3E716}" srcOrd="0" destOrd="0" presId="urn:microsoft.com/office/officeart/2008/layout/HexagonCluster"/>
    <dgm:cxn modelId="{C9487A01-71B1-4D84-9CB6-80CAC111771F}" srcId="{624C457C-D707-4E6F-B23F-0092A0278F05}" destId="{30BAEA03-DA83-4F3B-BCED-1EF4F7B4A683}" srcOrd="4" destOrd="0" parTransId="{5155B6D6-7A30-4364-B77B-45235EDEE087}" sibTransId="{E09D8B5C-24CA-4B19-B5BE-0267693C4739}"/>
    <dgm:cxn modelId="{20CA22E8-E9C1-47FF-A990-C07188D218A1}" srcId="{624C457C-D707-4E6F-B23F-0092A0278F05}" destId="{701CAE73-D90A-4315-A097-0D0F30EA4E64}" srcOrd="0" destOrd="0" parTransId="{CE4969DF-EAFE-438F-9342-A86B9C588667}" sibTransId="{6BE4E34A-A529-44A4-8C76-0F2EA76951C3}"/>
    <dgm:cxn modelId="{D46C224B-49AB-4BE4-8605-75231C896D4C}" type="presOf" srcId="{1BE83E7A-9B1D-4772-82D7-CB91C4BE4125}" destId="{F9470B58-3DB6-4EB5-B00F-DA69F5505000}" srcOrd="0" destOrd="0" presId="urn:microsoft.com/office/officeart/2008/layout/HexagonCluster"/>
    <dgm:cxn modelId="{9DCB8916-DDA0-4CCC-9EF9-4FC709AC336A}" type="presOf" srcId="{E638F0DA-8970-4894-A6A4-FC855114D581}" destId="{36E15CF7-05A8-49ED-901E-EA65483F6AE3}" srcOrd="0" destOrd="0" presId="urn:microsoft.com/office/officeart/2008/layout/HexagonCluster"/>
    <dgm:cxn modelId="{D7A2998A-B931-4418-A996-CBD1AC0A48FA}" srcId="{624C457C-D707-4E6F-B23F-0092A0278F05}" destId="{181FDA46-74D8-452E-88AF-767CC317DBF6}" srcOrd="7" destOrd="0" parTransId="{D73F1270-B0C0-413E-B202-691F2316FC16}" sibTransId="{B11E20C8-C3EA-4D90-B24F-30690D0A8DAD}"/>
    <dgm:cxn modelId="{BC3B689B-815C-4159-A708-33EB97926184}" type="presOf" srcId="{E09D8B5C-24CA-4B19-B5BE-0267693C4739}" destId="{0C66294C-D04A-4614-9DBF-569DA5684117}" srcOrd="0" destOrd="0" presId="urn:microsoft.com/office/officeart/2008/layout/HexagonCluster"/>
    <dgm:cxn modelId="{D06FA805-D91A-4578-BFF7-CEFF23D8D1F4}" type="presOf" srcId="{23133AB1-CA16-48DF-96B8-D1A174DE7E65}" destId="{DE253A14-3F9F-403F-B033-A30FE920F970}" srcOrd="0" destOrd="0" presId="urn:microsoft.com/office/officeart/2008/layout/HexagonCluster"/>
    <dgm:cxn modelId="{B7709D42-04ED-40D1-BFD3-A1922CD0EC03}" srcId="{624C457C-D707-4E6F-B23F-0092A0278F05}" destId="{FD8FFEC6-9E1E-4B92-ACDC-422B60120C44}" srcOrd="5" destOrd="0" parTransId="{9CEC24EC-2784-4809-9369-6DA84AD59D45}" sibTransId="{E638F0DA-8970-4894-A6A4-FC855114D581}"/>
    <dgm:cxn modelId="{F9B8C7E5-45C5-451D-8DB2-930D5268AD17}" srcId="{624C457C-D707-4E6F-B23F-0092A0278F05}" destId="{1BE83E7A-9B1D-4772-82D7-CB91C4BE4125}" srcOrd="1" destOrd="0" parTransId="{208AF614-D56A-4C73-9769-C6FBD98226BA}" sibTransId="{57114193-F903-4BE0-9F38-730DC5CA7FCD}"/>
    <dgm:cxn modelId="{BF503FAC-106B-4A8E-BD5D-C051A76C7B5F}" srcId="{624C457C-D707-4E6F-B23F-0092A0278F05}" destId="{5B44B91E-D0EA-4F52-84B2-E557C23CF48F}" srcOrd="2" destOrd="0" parTransId="{D39B048E-FF10-4A6B-BBD3-B2FF8ADF4FA7}" sibTransId="{EED69EBF-CB4A-4724-AB76-167747E96AD8}"/>
    <dgm:cxn modelId="{51B73A34-CBEE-4E19-88AE-18984E895E59}" type="presOf" srcId="{71D9F8A4-1AE9-4D0B-A9BC-417F55CAF2A7}" destId="{4E0EC95F-4A76-4F9A-8A96-69E009B0B0B7}" srcOrd="0" destOrd="0" presId="urn:microsoft.com/office/officeart/2008/layout/HexagonCluster"/>
    <dgm:cxn modelId="{D3F77145-B7D1-45EF-9B61-FD693715B966}" srcId="{624C457C-D707-4E6F-B23F-0092A0278F05}" destId="{F4A4BDA5-C561-453E-948A-D9F05FDEF39D}" srcOrd="8" destOrd="0" parTransId="{EFEE0E2F-15A2-4571-9C58-730078115127}" sibTransId="{23133AB1-CA16-48DF-96B8-D1A174DE7E65}"/>
    <dgm:cxn modelId="{4C8CC5BC-9136-4B3A-AD85-FA374D7EE7F6}" srcId="{624C457C-D707-4E6F-B23F-0092A0278F05}" destId="{ACAF1563-B9E9-48EC-BC55-6AE77D5036D5}" srcOrd="6" destOrd="0" parTransId="{16D02386-0456-4201-BB99-9288C3366E3C}" sibTransId="{DEA5F863-CD4D-48B3-91B0-EAB48C611DB1}"/>
    <dgm:cxn modelId="{6082302F-0CBC-4EE5-ACF8-2273298DDADB}" type="presOf" srcId="{6BE4E34A-A529-44A4-8C76-0F2EA76951C3}" destId="{304D4CD8-4E42-46C1-B7AC-89F315025C16}" srcOrd="0" destOrd="0" presId="urn:microsoft.com/office/officeart/2008/layout/HexagonCluster"/>
    <dgm:cxn modelId="{530ECF39-CB02-4B28-8D49-D2C919D03888}" srcId="{624C457C-D707-4E6F-B23F-0092A0278F05}" destId="{71D9F8A4-1AE9-4D0B-A9BC-417F55CAF2A7}" srcOrd="3" destOrd="0" parTransId="{B86A1C15-EAC3-40A6-9277-7D71F2D3DA99}" sibTransId="{F9110DB2-5D29-49C2-B5FA-0180C2DB2DC2}"/>
    <dgm:cxn modelId="{2ABFBDF0-64FC-4470-B754-79A4924C9B77}" type="presOf" srcId="{DEA5F863-CD4D-48B3-91B0-EAB48C611DB1}" destId="{3ECAE7A7-94A7-4417-A054-9B4D6AEAAEF1}" srcOrd="0" destOrd="0" presId="urn:microsoft.com/office/officeart/2008/layout/HexagonCluster"/>
    <dgm:cxn modelId="{FF71BAE4-B1BD-4AEC-9870-CB47E266B53D}" type="presOf" srcId="{F4A4BDA5-C561-453E-948A-D9F05FDEF39D}" destId="{8019FC03-D677-4B03-983F-34CCC902D15F}" srcOrd="0" destOrd="0" presId="urn:microsoft.com/office/officeart/2008/layout/HexagonCluster"/>
    <dgm:cxn modelId="{B5F79665-4CEB-4837-99BD-9DFBD17B2761}" type="presParOf" srcId="{5394B100-85D7-418E-8D9F-7449FCF3E716}" destId="{1AD2AC57-7FC1-4841-9F15-BE7E7128BFB4}" srcOrd="0" destOrd="0" presId="urn:microsoft.com/office/officeart/2008/layout/HexagonCluster"/>
    <dgm:cxn modelId="{D95D325C-2947-47D4-8AB6-9C9F6D287E48}" type="presParOf" srcId="{1AD2AC57-7FC1-4841-9F15-BE7E7128BFB4}" destId="{F8E50236-319A-4F0C-A4C6-076F11701837}" srcOrd="0" destOrd="0" presId="urn:microsoft.com/office/officeart/2008/layout/HexagonCluster"/>
    <dgm:cxn modelId="{E8CC6941-4558-4603-BC55-EBB3536BB500}" type="presParOf" srcId="{5394B100-85D7-418E-8D9F-7449FCF3E716}" destId="{968C12AB-727E-4C4B-8DAB-220E835C8778}" srcOrd="1" destOrd="0" presId="urn:microsoft.com/office/officeart/2008/layout/HexagonCluster"/>
    <dgm:cxn modelId="{0B25CAF6-C449-482A-910E-22E915294542}" type="presParOf" srcId="{968C12AB-727E-4C4B-8DAB-220E835C8778}" destId="{60588D16-FCDE-4A1D-B3A7-E507CDCD37F2}" srcOrd="0" destOrd="0" presId="urn:microsoft.com/office/officeart/2008/layout/HexagonCluster"/>
    <dgm:cxn modelId="{F5C379EC-9EE1-408F-A2EE-1665FDC1C3B4}" type="presParOf" srcId="{5394B100-85D7-418E-8D9F-7449FCF3E716}" destId="{59E84729-2E15-4495-8B1E-BBC75B548990}" srcOrd="2" destOrd="0" presId="urn:microsoft.com/office/officeart/2008/layout/HexagonCluster"/>
    <dgm:cxn modelId="{E8CED297-8FAC-4EBE-ACC7-2B8CE571F052}" type="presParOf" srcId="{59E84729-2E15-4495-8B1E-BBC75B548990}" destId="{304D4CD8-4E42-46C1-B7AC-89F315025C16}" srcOrd="0" destOrd="0" presId="urn:microsoft.com/office/officeart/2008/layout/HexagonCluster"/>
    <dgm:cxn modelId="{E55EFE56-3A9C-454D-BE98-5188CEB2758E}" type="presParOf" srcId="{5394B100-85D7-418E-8D9F-7449FCF3E716}" destId="{BBEB18BC-5008-439C-B775-C3E9A0C8F230}" srcOrd="3" destOrd="0" presId="urn:microsoft.com/office/officeart/2008/layout/HexagonCluster"/>
    <dgm:cxn modelId="{468F6182-0D9A-4AAF-AC61-CA454F0A38E3}" type="presParOf" srcId="{BBEB18BC-5008-439C-B775-C3E9A0C8F230}" destId="{0BE60468-35CF-4B64-8D89-05B3B196091E}" srcOrd="0" destOrd="0" presId="urn:microsoft.com/office/officeart/2008/layout/HexagonCluster"/>
    <dgm:cxn modelId="{AC7AF5DB-E5D6-4040-8551-8FFED35433A6}" type="presParOf" srcId="{5394B100-85D7-418E-8D9F-7449FCF3E716}" destId="{D6DB1576-F090-4D65-B373-AF2416BEC631}" srcOrd="4" destOrd="0" presId="urn:microsoft.com/office/officeart/2008/layout/HexagonCluster"/>
    <dgm:cxn modelId="{E3D0F33E-A985-4E66-A484-75394207219A}" type="presParOf" srcId="{D6DB1576-F090-4D65-B373-AF2416BEC631}" destId="{F9470B58-3DB6-4EB5-B00F-DA69F5505000}" srcOrd="0" destOrd="0" presId="urn:microsoft.com/office/officeart/2008/layout/HexagonCluster"/>
    <dgm:cxn modelId="{7B380B1E-C564-4F99-8E6F-E8458BA9C4A4}" type="presParOf" srcId="{5394B100-85D7-418E-8D9F-7449FCF3E716}" destId="{C8E31827-8F71-4B6D-A62C-5ABD18920D30}" srcOrd="5" destOrd="0" presId="urn:microsoft.com/office/officeart/2008/layout/HexagonCluster"/>
    <dgm:cxn modelId="{51AF269B-CEA5-4CFF-B653-15BBF8FC559B}" type="presParOf" srcId="{C8E31827-8F71-4B6D-A62C-5ABD18920D30}" destId="{A8E4A1B5-418A-4D80-AF2A-A335559ECB30}" srcOrd="0" destOrd="0" presId="urn:microsoft.com/office/officeart/2008/layout/HexagonCluster"/>
    <dgm:cxn modelId="{7C51C548-1BD7-43E7-BF0B-1B7F1B2C545A}" type="presParOf" srcId="{5394B100-85D7-418E-8D9F-7449FCF3E716}" destId="{B832A7AA-F247-4A4B-A8D3-D9558AA57161}" srcOrd="6" destOrd="0" presId="urn:microsoft.com/office/officeart/2008/layout/HexagonCluster"/>
    <dgm:cxn modelId="{06CAC3F2-0A11-4750-88EF-99DE7026666A}" type="presParOf" srcId="{B832A7AA-F247-4A4B-A8D3-D9558AA57161}" destId="{30032B01-B843-487F-A286-4896EC98A281}" srcOrd="0" destOrd="0" presId="urn:microsoft.com/office/officeart/2008/layout/HexagonCluster"/>
    <dgm:cxn modelId="{5C7E1A9E-8395-45C6-A6E3-1006E8CB60A9}" type="presParOf" srcId="{5394B100-85D7-418E-8D9F-7449FCF3E716}" destId="{BEC139FD-B79E-443B-B768-F105A938F8E1}" srcOrd="7" destOrd="0" presId="urn:microsoft.com/office/officeart/2008/layout/HexagonCluster"/>
    <dgm:cxn modelId="{D719B0E3-D3A7-4888-AF2A-C6CFD59096C6}" type="presParOf" srcId="{BEC139FD-B79E-443B-B768-F105A938F8E1}" destId="{091346DD-AAAB-4098-B222-10D03FE8F3D2}" srcOrd="0" destOrd="0" presId="urn:microsoft.com/office/officeart/2008/layout/HexagonCluster"/>
    <dgm:cxn modelId="{378613D1-4F5A-40AF-AFC1-71E0D8444031}" type="presParOf" srcId="{5394B100-85D7-418E-8D9F-7449FCF3E716}" destId="{16E3D521-1AAF-4ADD-A5CA-0FC955DF8708}" srcOrd="8" destOrd="0" presId="urn:microsoft.com/office/officeart/2008/layout/HexagonCluster"/>
    <dgm:cxn modelId="{960A63BE-B1C7-41E3-9315-248414B53281}" type="presParOf" srcId="{16E3D521-1AAF-4ADD-A5CA-0FC955DF8708}" destId="{007587C7-E732-4E4E-BD07-23637EE07EE8}" srcOrd="0" destOrd="0" presId="urn:microsoft.com/office/officeart/2008/layout/HexagonCluster"/>
    <dgm:cxn modelId="{F530781E-3BCC-43A7-B958-DDB5B6696428}" type="presParOf" srcId="{5394B100-85D7-418E-8D9F-7449FCF3E716}" destId="{8580893D-D086-4F4E-B0DA-AEB0043F2944}" srcOrd="9" destOrd="0" presId="urn:microsoft.com/office/officeart/2008/layout/HexagonCluster"/>
    <dgm:cxn modelId="{B9FC8BA4-CC05-45B0-93B3-11ACDCC42DB3}" type="presParOf" srcId="{8580893D-D086-4F4E-B0DA-AEB0043F2944}" destId="{5CC9DD61-22AC-4F88-B9C1-6CF45698E12C}" srcOrd="0" destOrd="0" presId="urn:microsoft.com/office/officeart/2008/layout/HexagonCluster"/>
    <dgm:cxn modelId="{5A324FA2-8EB1-4C87-B84E-FF83BF31DF65}" type="presParOf" srcId="{5394B100-85D7-418E-8D9F-7449FCF3E716}" destId="{9F25A06E-15D9-4CE1-B2A1-6871318E2B02}" srcOrd="10" destOrd="0" presId="urn:microsoft.com/office/officeart/2008/layout/HexagonCluster"/>
    <dgm:cxn modelId="{286C178B-1C50-4555-B0DC-6AA68F60DCC2}" type="presParOf" srcId="{9F25A06E-15D9-4CE1-B2A1-6871318E2B02}" destId="{94B3DCA9-D8B1-41FD-BCE0-A2BD43FEE3C8}" srcOrd="0" destOrd="0" presId="urn:microsoft.com/office/officeart/2008/layout/HexagonCluster"/>
    <dgm:cxn modelId="{32C8BDED-4062-41A8-B2BF-B41474252E80}" type="presParOf" srcId="{5394B100-85D7-418E-8D9F-7449FCF3E716}" destId="{46EB5331-05CD-42FE-9548-46E223C0B17E}" srcOrd="11" destOrd="0" presId="urn:microsoft.com/office/officeart/2008/layout/HexagonCluster"/>
    <dgm:cxn modelId="{31032E7A-7CE7-48D1-B702-BAA4BD926FA5}" type="presParOf" srcId="{46EB5331-05CD-42FE-9548-46E223C0B17E}" destId="{2AB4579C-A0EC-4CC2-9672-54ADF53F7ED2}" srcOrd="0" destOrd="0" presId="urn:microsoft.com/office/officeart/2008/layout/HexagonCluster"/>
    <dgm:cxn modelId="{5FF3FB32-BF8E-4C54-852A-15ED6E601029}" type="presParOf" srcId="{5394B100-85D7-418E-8D9F-7449FCF3E716}" destId="{0405F1E7-E6F8-4DB5-A428-3922DFCF799F}" srcOrd="12" destOrd="0" presId="urn:microsoft.com/office/officeart/2008/layout/HexagonCluster"/>
    <dgm:cxn modelId="{37B03ACE-9EA4-4E70-B3BA-4B3897846B56}" type="presParOf" srcId="{0405F1E7-E6F8-4DB5-A428-3922DFCF799F}" destId="{4E0EC95F-4A76-4F9A-8A96-69E009B0B0B7}" srcOrd="0" destOrd="0" presId="urn:microsoft.com/office/officeart/2008/layout/HexagonCluster"/>
    <dgm:cxn modelId="{84955069-1659-4E3C-8CFC-6175D1DC8F09}" type="presParOf" srcId="{5394B100-85D7-418E-8D9F-7449FCF3E716}" destId="{D0FBB42F-EE93-4912-AA0E-500D3E1156AF}" srcOrd="13" destOrd="0" presId="urn:microsoft.com/office/officeart/2008/layout/HexagonCluster"/>
    <dgm:cxn modelId="{446CC890-0BB1-41EE-B8E1-5E11A1643486}" type="presParOf" srcId="{D0FBB42F-EE93-4912-AA0E-500D3E1156AF}" destId="{5A2F0E29-18C6-4D4E-A975-7F655B98BAF9}" srcOrd="0" destOrd="0" presId="urn:microsoft.com/office/officeart/2008/layout/HexagonCluster"/>
    <dgm:cxn modelId="{78904FB5-D5B9-4F4C-909B-4B0AC300E2F8}" type="presParOf" srcId="{5394B100-85D7-418E-8D9F-7449FCF3E716}" destId="{9F24F992-42A6-41FF-8BCC-4FC7C9B675FE}" srcOrd="14" destOrd="0" presId="urn:microsoft.com/office/officeart/2008/layout/HexagonCluster"/>
    <dgm:cxn modelId="{A3C20845-4A7B-4E49-8382-1FE900677A37}" type="presParOf" srcId="{9F24F992-42A6-41FF-8BCC-4FC7C9B675FE}" destId="{B375ECF4-8453-49D6-8CF4-151E29535DD1}" srcOrd="0" destOrd="0" presId="urn:microsoft.com/office/officeart/2008/layout/HexagonCluster"/>
    <dgm:cxn modelId="{6E1BBEC6-1D96-4D7E-97F8-FFCCF852DC60}" type="presParOf" srcId="{5394B100-85D7-418E-8D9F-7449FCF3E716}" destId="{EA5F1BA7-B6F1-40CD-A1E6-965D39A28674}" srcOrd="15" destOrd="0" presId="urn:microsoft.com/office/officeart/2008/layout/HexagonCluster"/>
    <dgm:cxn modelId="{55C951A3-09A5-4A11-AA4F-0ACD0EFABF71}" type="presParOf" srcId="{EA5F1BA7-B6F1-40CD-A1E6-965D39A28674}" destId="{ED7EB869-0E26-43DE-8854-51282934CA72}" srcOrd="0" destOrd="0" presId="urn:microsoft.com/office/officeart/2008/layout/HexagonCluster"/>
    <dgm:cxn modelId="{9EBB4BDD-46AA-4802-B646-0BBBBA08353C}" type="presParOf" srcId="{5394B100-85D7-418E-8D9F-7449FCF3E716}" destId="{27399589-B5AE-4342-ADCC-99B2EEF4E162}" srcOrd="16" destOrd="0" presId="urn:microsoft.com/office/officeart/2008/layout/HexagonCluster"/>
    <dgm:cxn modelId="{9B4F5C56-F3C7-423E-9A4B-C34DF1709377}" type="presParOf" srcId="{27399589-B5AE-4342-ADCC-99B2EEF4E162}" destId="{BE0A1E06-E36C-48B8-B154-7F69333DB463}" srcOrd="0" destOrd="0" presId="urn:microsoft.com/office/officeart/2008/layout/HexagonCluster"/>
    <dgm:cxn modelId="{B7D5701C-FCDD-4619-8B7E-F902A96A5AF7}" type="presParOf" srcId="{5394B100-85D7-418E-8D9F-7449FCF3E716}" destId="{53F4871E-9C57-4A6A-B13D-F7C2178C4488}" srcOrd="17" destOrd="0" presId="urn:microsoft.com/office/officeart/2008/layout/HexagonCluster"/>
    <dgm:cxn modelId="{50CFCA23-1379-49AD-ACB6-1CE5E643FB51}" type="presParOf" srcId="{53F4871E-9C57-4A6A-B13D-F7C2178C4488}" destId="{F6798FFF-B243-4A1F-A71D-AC5D900DB58F}" srcOrd="0" destOrd="0" presId="urn:microsoft.com/office/officeart/2008/layout/HexagonCluster"/>
    <dgm:cxn modelId="{F1E75929-EE00-421A-8AA0-875AE48E1740}" type="presParOf" srcId="{5394B100-85D7-418E-8D9F-7449FCF3E716}" destId="{EA9840F4-B5E5-47EE-934C-AF1F556FA893}" srcOrd="18" destOrd="0" presId="urn:microsoft.com/office/officeart/2008/layout/HexagonCluster"/>
    <dgm:cxn modelId="{7E8C4317-BA81-4FE3-A250-2A62D8B3D755}" type="presParOf" srcId="{EA9840F4-B5E5-47EE-934C-AF1F556FA893}" destId="{0C66294C-D04A-4614-9DBF-569DA5684117}" srcOrd="0" destOrd="0" presId="urn:microsoft.com/office/officeart/2008/layout/HexagonCluster"/>
    <dgm:cxn modelId="{1FA12B41-67E7-4B84-A1B3-417DFECCAE05}" type="presParOf" srcId="{5394B100-85D7-418E-8D9F-7449FCF3E716}" destId="{D4C14FC5-140F-4F21-8E60-BB4E28121DC4}" srcOrd="19" destOrd="0" presId="urn:microsoft.com/office/officeart/2008/layout/HexagonCluster"/>
    <dgm:cxn modelId="{2B3BE6AC-CA3E-4DC5-B866-18B7157202B2}" type="presParOf" srcId="{D4C14FC5-140F-4F21-8E60-BB4E28121DC4}" destId="{8E3DF5EC-4438-475F-A97E-F5CB478EC326}" srcOrd="0" destOrd="0" presId="urn:microsoft.com/office/officeart/2008/layout/HexagonCluster"/>
    <dgm:cxn modelId="{9F847483-8D03-4CB0-8FF7-FE8311EF470F}" type="presParOf" srcId="{5394B100-85D7-418E-8D9F-7449FCF3E716}" destId="{8D1DDB9E-43A2-4D5A-86B9-1217D7144211}" srcOrd="20" destOrd="0" presId="urn:microsoft.com/office/officeart/2008/layout/HexagonCluster"/>
    <dgm:cxn modelId="{1B984EA4-FB91-41BE-9F90-A7486B9F4332}" type="presParOf" srcId="{8D1DDB9E-43A2-4D5A-86B9-1217D7144211}" destId="{FE09A356-D1A1-4C21-9ABA-8A90487007E2}" srcOrd="0" destOrd="0" presId="urn:microsoft.com/office/officeart/2008/layout/HexagonCluster"/>
    <dgm:cxn modelId="{B289ABB9-BA10-43A5-A2B5-E9472C569DD9}" type="presParOf" srcId="{5394B100-85D7-418E-8D9F-7449FCF3E716}" destId="{A5264B7A-6607-4CB7-A9AC-2728365E4CDE}" srcOrd="21" destOrd="0" presId="urn:microsoft.com/office/officeart/2008/layout/HexagonCluster"/>
    <dgm:cxn modelId="{EA0AC8EC-CD78-4D07-89DA-405B5D673A5E}" type="presParOf" srcId="{A5264B7A-6607-4CB7-A9AC-2728365E4CDE}" destId="{E7ED8F07-02C1-4D31-8AAE-595EEF372043}" srcOrd="0" destOrd="0" presId="urn:microsoft.com/office/officeart/2008/layout/HexagonCluster"/>
    <dgm:cxn modelId="{476A1600-E8EB-40FF-81A6-91B9BCF5974B}" type="presParOf" srcId="{5394B100-85D7-418E-8D9F-7449FCF3E716}" destId="{9CBE9DEA-D9FB-477C-88DF-3A59E009DBB0}" srcOrd="22" destOrd="0" presId="urn:microsoft.com/office/officeart/2008/layout/HexagonCluster"/>
    <dgm:cxn modelId="{12A7BE43-09CA-4591-B6C4-01FB368F9459}" type="presParOf" srcId="{9CBE9DEA-D9FB-477C-88DF-3A59E009DBB0}" destId="{36E15CF7-05A8-49ED-901E-EA65483F6AE3}" srcOrd="0" destOrd="0" presId="urn:microsoft.com/office/officeart/2008/layout/HexagonCluster"/>
    <dgm:cxn modelId="{D5DE5B16-384E-44DE-A750-E396F1792BA4}" type="presParOf" srcId="{5394B100-85D7-418E-8D9F-7449FCF3E716}" destId="{ECDBDAEA-8F19-448F-B21D-DAE1392004E7}" srcOrd="23" destOrd="0" presId="urn:microsoft.com/office/officeart/2008/layout/HexagonCluster"/>
    <dgm:cxn modelId="{ECD5D0B6-FB67-4785-8B8D-107148F8FC60}" type="presParOf" srcId="{ECDBDAEA-8F19-448F-B21D-DAE1392004E7}" destId="{C933CECE-C1AD-456B-A0C8-023DF2723978}" srcOrd="0" destOrd="0" presId="urn:microsoft.com/office/officeart/2008/layout/HexagonCluster"/>
    <dgm:cxn modelId="{6A7EA028-6348-40E1-8C38-BF619C07B0C4}" type="presParOf" srcId="{5394B100-85D7-418E-8D9F-7449FCF3E716}" destId="{1BB0A875-63EC-465F-9186-C6336EC0B7ED}" srcOrd="24" destOrd="0" presId="urn:microsoft.com/office/officeart/2008/layout/HexagonCluster"/>
    <dgm:cxn modelId="{24D6A5F6-E9AA-42F3-8FD2-28F7B7A3BA2C}" type="presParOf" srcId="{1BB0A875-63EC-465F-9186-C6336EC0B7ED}" destId="{D4FA51C6-FD2A-4E92-A111-5F2C8CE46DF6}" srcOrd="0" destOrd="0" presId="urn:microsoft.com/office/officeart/2008/layout/HexagonCluster"/>
    <dgm:cxn modelId="{7F5D95F6-1DBA-4319-AD5E-9CC042342F29}" type="presParOf" srcId="{5394B100-85D7-418E-8D9F-7449FCF3E716}" destId="{08DA243D-58D3-42D6-9D75-717A0E7C5EE5}" srcOrd="25" destOrd="0" presId="urn:microsoft.com/office/officeart/2008/layout/HexagonCluster"/>
    <dgm:cxn modelId="{213A5F34-6541-46EA-8194-FC02192BDB1B}" type="presParOf" srcId="{08DA243D-58D3-42D6-9D75-717A0E7C5EE5}" destId="{026DC7DA-4B70-4850-8D56-7FFA905FF6F9}" srcOrd="0" destOrd="0" presId="urn:microsoft.com/office/officeart/2008/layout/HexagonCluster"/>
    <dgm:cxn modelId="{E38A98B9-E813-48CE-9F73-F8A92EF2A77E}" type="presParOf" srcId="{5394B100-85D7-418E-8D9F-7449FCF3E716}" destId="{A976DC8B-9EEF-4B30-BDC3-C5FBB8E45A0C}" srcOrd="26" destOrd="0" presId="urn:microsoft.com/office/officeart/2008/layout/HexagonCluster"/>
    <dgm:cxn modelId="{C9381DA4-7C5A-4BE8-9F1F-6795C7FB6B5E}" type="presParOf" srcId="{A976DC8B-9EEF-4B30-BDC3-C5FBB8E45A0C}" destId="{3ECAE7A7-94A7-4417-A054-9B4D6AEAAEF1}" srcOrd="0" destOrd="0" presId="urn:microsoft.com/office/officeart/2008/layout/HexagonCluster"/>
    <dgm:cxn modelId="{D41038F0-815E-415C-ADE8-B6CBF9F2B218}" type="presParOf" srcId="{5394B100-85D7-418E-8D9F-7449FCF3E716}" destId="{928310D8-D675-4EB5-A9FD-CF64183DF1DE}" srcOrd="27" destOrd="0" presId="urn:microsoft.com/office/officeart/2008/layout/HexagonCluster"/>
    <dgm:cxn modelId="{825BABA0-D66B-4288-8DAF-C63249238273}" type="presParOf" srcId="{928310D8-D675-4EB5-A9FD-CF64183DF1DE}" destId="{29249FED-9A97-4310-A61D-708F48F0021A}" srcOrd="0" destOrd="0" presId="urn:microsoft.com/office/officeart/2008/layout/HexagonCluster"/>
    <dgm:cxn modelId="{7F1B0410-E462-4260-AB9F-1E31A50BED22}" type="presParOf" srcId="{5394B100-85D7-418E-8D9F-7449FCF3E716}" destId="{E80A7E22-06C7-4F34-8A6F-1F7CBB57D45B}" srcOrd="28" destOrd="0" presId="urn:microsoft.com/office/officeart/2008/layout/HexagonCluster"/>
    <dgm:cxn modelId="{24296A31-8017-461A-ACEB-83D32AD76B2A}" type="presParOf" srcId="{E80A7E22-06C7-4F34-8A6F-1F7CBB57D45B}" destId="{44A06AEB-78D7-4D1A-84B2-C1B2B5EF1D74}" srcOrd="0" destOrd="0" presId="urn:microsoft.com/office/officeart/2008/layout/HexagonCluster"/>
    <dgm:cxn modelId="{D08E5AED-596A-417F-A80F-C4BACEAB4B59}" type="presParOf" srcId="{5394B100-85D7-418E-8D9F-7449FCF3E716}" destId="{AA8BFD65-15F0-4A92-9E27-84122BE191BC}" srcOrd="29" destOrd="0" presId="urn:microsoft.com/office/officeart/2008/layout/HexagonCluster"/>
    <dgm:cxn modelId="{264F0EC0-7F6F-422A-A65F-1516013988B8}" type="presParOf" srcId="{AA8BFD65-15F0-4A92-9E27-84122BE191BC}" destId="{2568B77A-4FD2-4D38-ABD9-8572B70E5AAC}" srcOrd="0" destOrd="0" presId="urn:microsoft.com/office/officeart/2008/layout/HexagonCluster"/>
    <dgm:cxn modelId="{6D7323D5-4354-495F-BEC3-54B16B78F8BB}" type="presParOf" srcId="{5394B100-85D7-418E-8D9F-7449FCF3E716}" destId="{775C2B45-15B9-4550-A851-6E38589414A0}" srcOrd="30" destOrd="0" presId="urn:microsoft.com/office/officeart/2008/layout/HexagonCluster"/>
    <dgm:cxn modelId="{2D28E5C6-8FA9-49F6-A561-3C111EFD3A37}" type="presParOf" srcId="{775C2B45-15B9-4550-A851-6E38589414A0}" destId="{AEBCEFED-EE2B-4E0C-980C-ED836212FDE0}" srcOrd="0" destOrd="0" presId="urn:microsoft.com/office/officeart/2008/layout/HexagonCluster"/>
    <dgm:cxn modelId="{CADF96B0-97DD-4D77-98F0-F52516C97D80}" type="presParOf" srcId="{5394B100-85D7-418E-8D9F-7449FCF3E716}" destId="{C316EE9B-8493-4F3A-A67A-B35B18508D67}" srcOrd="31" destOrd="0" presId="urn:microsoft.com/office/officeart/2008/layout/HexagonCluster"/>
    <dgm:cxn modelId="{36173FE1-0747-4C04-B49E-35C45CC85A2C}" type="presParOf" srcId="{C316EE9B-8493-4F3A-A67A-B35B18508D67}" destId="{F1886878-1788-44ED-AA98-3B785742F47A}" srcOrd="0" destOrd="0" presId="urn:microsoft.com/office/officeart/2008/layout/HexagonCluster"/>
    <dgm:cxn modelId="{3271A318-CFFF-4ECE-9238-93FEF0386FB3}" type="presParOf" srcId="{5394B100-85D7-418E-8D9F-7449FCF3E716}" destId="{58119B87-3E80-460F-A290-F4BD92260921}" srcOrd="32" destOrd="0" presId="urn:microsoft.com/office/officeart/2008/layout/HexagonCluster"/>
    <dgm:cxn modelId="{4545DE86-C3E0-4703-95FD-D8885F9A68AE}" type="presParOf" srcId="{58119B87-3E80-460F-A290-F4BD92260921}" destId="{8019FC03-D677-4B03-983F-34CCC902D15F}" srcOrd="0" destOrd="0" presId="urn:microsoft.com/office/officeart/2008/layout/HexagonCluster"/>
    <dgm:cxn modelId="{82BCEEF9-45E1-49AF-B78B-01238E369DE6}" type="presParOf" srcId="{5394B100-85D7-418E-8D9F-7449FCF3E716}" destId="{A88EAE8C-5C1F-495E-ABE2-38FAC8716E12}" srcOrd="33" destOrd="0" presId="urn:microsoft.com/office/officeart/2008/layout/HexagonCluster"/>
    <dgm:cxn modelId="{AA5E0B71-D159-4B23-97E9-89E601F3A130}" type="presParOf" srcId="{A88EAE8C-5C1F-495E-ABE2-38FAC8716E12}" destId="{3951E91B-72AD-41C6-911A-4D1C31C5613E}" srcOrd="0" destOrd="0" presId="urn:microsoft.com/office/officeart/2008/layout/HexagonCluster"/>
    <dgm:cxn modelId="{C01C9F7F-4D91-4514-9E18-89ED407D8684}" type="presParOf" srcId="{5394B100-85D7-418E-8D9F-7449FCF3E716}" destId="{27903145-A6B9-4924-B141-5F06D77AA238}" srcOrd="34" destOrd="0" presId="urn:microsoft.com/office/officeart/2008/layout/HexagonCluster"/>
    <dgm:cxn modelId="{9E87FD52-DC1B-466E-8027-9DFBB20EAAD2}" type="presParOf" srcId="{27903145-A6B9-4924-B141-5F06D77AA238}" destId="{DE253A14-3F9F-403F-B033-A30FE920F970}" srcOrd="0" destOrd="0" presId="urn:microsoft.com/office/officeart/2008/layout/HexagonCluster"/>
    <dgm:cxn modelId="{E7CFB3A8-887C-4660-A51B-542F08E78087}" type="presParOf" srcId="{5394B100-85D7-418E-8D9F-7449FCF3E716}" destId="{919B9E78-444D-4F86-8B70-99C02AFE0AAC}" srcOrd="35" destOrd="0" presId="urn:microsoft.com/office/officeart/2008/layout/HexagonCluster"/>
    <dgm:cxn modelId="{6A58437B-7624-48AA-9992-E66684AE6E82}" type="presParOf" srcId="{919B9E78-444D-4F86-8B70-99C02AFE0AAC}" destId="{7877DB11-556C-4B45-83F8-22F3EF566C3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50236-319A-4F0C-A4C6-076F11701837}">
      <dsp:nvSpPr>
        <dsp:cNvPr id="0" name=""/>
        <dsp:cNvSpPr/>
      </dsp:nvSpPr>
      <dsp:spPr>
        <a:xfrm>
          <a:off x="1343744" y="2430685"/>
          <a:ext cx="1562247" cy="134098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"/>
                <a:satMod val="255000"/>
              </a:srgbClr>
            </a:gs>
            <a:gs pos="55000">
              <a:srgbClr val="4BACC6">
                <a:hueOff val="0"/>
                <a:satOff val="0"/>
                <a:lumOff val="0"/>
                <a:alphaOff val="0"/>
                <a:tint val="12000"/>
                <a:satMod val="255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額度</a:t>
          </a:r>
          <a:r>
            <a:rPr lang="en-US" sz="20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10,020</a:t>
          </a:r>
          <a:endParaRPr lang="zh-TW" altLang="en-US" sz="2000" b="1" kern="1200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1585680" y="2638355"/>
        <a:ext cx="1078375" cy="925643"/>
      </dsp:txXfrm>
    </dsp:sp>
    <dsp:sp modelId="{60588D16-FCDE-4A1D-B3A7-E507CDCD37F2}">
      <dsp:nvSpPr>
        <dsp:cNvPr id="0" name=""/>
        <dsp:cNvSpPr/>
      </dsp:nvSpPr>
      <dsp:spPr>
        <a:xfrm>
          <a:off x="1381284" y="3030452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D4CD8-4E42-46C1-B7AC-89F315025C16}">
      <dsp:nvSpPr>
        <dsp:cNvPr id="0" name=""/>
        <dsp:cNvSpPr/>
      </dsp:nvSpPr>
      <dsp:spPr>
        <a:xfrm>
          <a:off x="0" y="1689468"/>
          <a:ext cx="1562247" cy="134098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E60468-35CF-4B64-8D89-05B3B196091E}">
      <dsp:nvSpPr>
        <dsp:cNvPr id="0" name=""/>
        <dsp:cNvSpPr/>
      </dsp:nvSpPr>
      <dsp:spPr>
        <a:xfrm>
          <a:off x="1069412" y="2852499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584346"/>
              <a:satOff val="2342"/>
              <a:lumOff val="508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70B58-3DB6-4EB5-B00F-DA69F5505000}">
      <dsp:nvSpPr>
        <dsp:cNvPr id="0" name=""/>
        <dsp:cNvSpPr/>
      </dsp:nvSpPr>
      <dsp:spPr>
        <a:xfrm>
          <a:off x="2688451" y="1685413"/>
          <a:ext cx="1562247" cy="134098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4BACC6">
                <a:hueOff val="-1241735"/>
                <a:satOff val="4976"/>
                <a:lumOff val="1078"/>
                <a:alphaOff val="0"/>
                <a:tint val="1000"/>
                <a:satMod val="255000"/>
              </a:srgbClr>
            </a:gs>
            <a:gs pos="55000">
              <a:srgbClr val="4BACC6">
                <a:hueOff val="-1241735"/>
                <a:satOff val="4976"/>
                <a:lumOff val="1078"/>
                <a:alphaOff val="0"/>
                <a:tint val="12000"/>
                <a:satMod val="255000"/>
              </a:srgbClr>
            </a:gs>
            <a:gs pos="100000">
              <a:srgbClr val="4BACC6">
                <a:hueOff val="-1241735"/>
                <a:satOff val="4976"/>
                <a:lumOff val="1078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1241735"/>
              <a:satOff val="4976"/>
              <a:lumOff val="1078"/>
              <a:alphaOff val="0"/>
            </a:srgbClr>
          </a:solidFill>
          <a:prstDash val="solid"/>
          <a:miter lim="800000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每日費用</a:t>
          </a:r>
          <a:endParaRPr lang="en-US" altLang="zh-TW" sz="1800" b="1" kern="1200" dirty="0" smtClean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675</a:t>
          </a:r>
          <a:endParaRPr lang="zh-TW" altLang="en-US" sz="1800" b="1" kern="1200" dirty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2930387" y="1893083"/>
        <a:ext cx="1078375" cy="925643"/>
      </dsp:txXfrm>
    </dsp:sp>
    <dsp:sp modelId="{A8E4A1B5-418A-4D80-AF2A-A335559ECB30}">
      <dsp:nvSpPr>
        <dsp:cNvPr id="0" name=""/>
        <dsp:cNvSpPr/>
      </dsp:nvSpPr>
      <dsp:spPr>
        <a:xfrm>
          <a:off x="3763639" y="2845401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1168691"/>
              <a:satOff val="4684"/>
              <a:lumOff val="1015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32B01-B843-487F-A286-4896EC98A281}">
      <dsp:nvSpPr>
        <dsp:cNvPr id="0" name=""/>
        <dsp:cNvSpPr/>
      </dsp:nvSpPr>
      <dsp:spPr>
        <a:xfrm>
          <a:off x="4032196" y="2428150"/>
          <a:ext cx="1562247" cy="134098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1241735"/>
              <a:satOff val="4976"/>
              <a:lumOff val="1078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346DD-AAAB-4098-B222-10D03FE8F3D2}">
      <dsp:nvSpPr>
        <dsp:cNvPr id="0" name=""/>
        <dsp:cNvSpPr/>
      </dsp:nvSpPr>
      <dsp:spPr>
        <a:xfrm>
          <a:off x="4069736" y="3024875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1753037"/>
              <a:satOff val="7025"/>
              <a:lumOff val="1523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7587C7-E732-4E4E-BD07-23637EE07EE8}">
      <dsp:nvSpPr>
        <dsp:cNvPr id="0" name=""/>
        <dsp:cNvSpPr/>
      </dsp:nvSpPr>
      <dsp:spPr>
        <a:xfrm>
          <a:off x="1343744" y="948252"/>
          <a:ext cx="1562247" cy="134098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4BACC6">
                <a:hueOff val="-2483469"/>
                <a:satOff val="9953"/>
                <a:lumOff val="2157"/>
                <a:alphaOff val="0"/>
                <a:tint val="1000"/>
                <a:satMod val="255000"/>
              </a:srgbClr>
            </a:gs>
            <a:gs pos="55000">
              <a:srgbClr val="4BACC6">
                <a:hueOff val="-2483469"/>
                <a:satOff val="9953"/>
                <a:lumOff val="2157"/>
                <a:alphaOff val="0"/>
                <a:tint val="12000"/>
                <a:satMod val="255000"/>
              </a:srgbClr>
            </a:gs>
            <a:gs pos="100000">
              <a:srgbClr val="4BACC6">
                <a:hueOff val="-2483469"/>
                <a:satOff val="9953"/>
                <a:lumOff val="2157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2483469"/>
              <a:satOff val="9953"/>
              <a:lumOff val="2157"/>
              <a:alphaOff val="0"/>
            </a:srgbClr>
          </a:solidFill>
          <a:prstDash val="solid"/>
          <a:miter lim="800000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第二級</a:t>
          </a:r>
          <a:endParaRPr lang="zh-TW" altLang="en-US" sz="2000" b="1" kern="1200" dirty="0">
            <a:solidFill>
              <a:srgbClr val="101D9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1585680" y="1155922"/>
        <a:ext cx="1078375" cy="925643"/>
      </dsp:txXfrm>
    </dsp:sp>
    <dsp:sp modelId="{5CC9DD61-22AC-4F88-B9C1-6CF45698E12C}">
      <dsp:nvSpPr>
        <dsp:cNvPr id="0" name=""/>
        <dsp:cNvSpPr/>
      </dsp:nvSpPr>
      <dsp:spPr>
        <a:xfrm>
          <a:off x="2407381" y="966503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2337383"/>
              <a:satOff val="9367"/>
              <a:lumOff val="203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B3DCA9-D8B1-41FD-BCE0-A2BD43FEE3C8}">
      <dsp:nvSpPr>
        <dsp:cNvPr id="0" name=""/>
        <dsp:cNvSpPr/>
      </dsp:nvSpPr>
      <dsp:spPr>
        <a:xfrm>
          <a:off x="2688451" y="202472"/>
          <a:ext cx="1562247" cy="134098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2483469"/>
              <a:satOff val="9953"/>
              <a:lumOff val="2157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B4579C-A0EC-4CC2-9672-54ADF53F7ED2}">
      <dsp:nvSpPr>
        <dsp:cNvPr id="0" name=""/>
        <dsp:cNvSpPr/>
      </dsp:nvSpPr>
      <dsp:spPr>
        <a:xfrm>
          <a:off x="2732729" y="796662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2921728"/>
              <a:satOff val="11709"/>
              <a:lumOff val="2538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0EC95F-4A76-4F9A-8A96-69E009B0B0B7}">
      <dsp:nvSpPr>
        <dsp:cNvPr id="0" name=""/>
        <dsp:cNvSpPr/>
      </dsp:nvSpPr>
      <dsp:spPr>
        <a:xfrm>
          <a:off x="4032196" y="945210"/>
          <a:ext cx="1562247" cy="134098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4BACC6">
                <a:hueOff val="-3725204"/>
                <a:satOff val="14929"/>
                <a:lumOff val="3235"/>
                <a:alphaOff val="0"/>
                <a:tint val="1000"/>
                <a:satMod val="255000"/>
              </a:srgbClr>
            </a:gs>
            <a:gs pos="55000">
              <a:srgbClr val="4BACC6">
                <a:hueOff val="-3725204"/>
                <a:satOff val="14929"/>
                <a:lumOff val="3235"/>
                <a:alphaOff val="0"/>
                <a:tint val="12000"/>
                <a:satMod val="255000"/>
              </a:srgbClr>
            </a:gs>
            <a:gs pos="100000">
              <a:srgbClr val="4BACC6">
                <a:hueOff val="-3725204"/>
                <a:satOff val="14929"/>
                <a:lumOff val="3235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3725204"/>
              <a:satOff val="14929"/>
              <a:lumOff val="3235"/>
              <a:alphaOff val="0"/>
            </a:srgbClr>
          </a:solidFill>
          <a:prstDash val="solid"/>
          <a:miter lim="800000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剩餘額度</a:t>
          </a:r>
          <a:r>
            <a:rPr lang="en-US" altLang="zh-TW" sz="2000" b="1" kern="1200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5</a:t>
          </a:r>
          <a:r>
            <a:rPr lang="en-US" sz="2000" kern="1200" dirty="0" smtClean="0">
              <a:effectLst/>
            </a:rPr>
            <a:t>,</a:t>
          </a:r>
          <a:r>
            <a:rPr lang="en-US" altLang="zh-TW" sz="2000" b="1" kern="1200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620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(8</a:t>
          </a:r>
          <a:r>
            <a:rPr lang="zh-TW" altLang="en-US" sz="2000" b="1" kern="1200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日</a:t>
          </a:r>
          <a:r>
            <a:rPr lang="en-US" altLang="zh-TW" sz="2000" b="1" kern="1200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)</a:t>
          </a:r>
        </a:p>
      </dsp:txBody>
      <dsp:txXfrm>
        <a:off x="4274132" y="1152880"/>
        <a:ext cx="1078375" cy="925643"/>
      </dsp:txXfrm>
    </dsp:sp>
    <dsp:sp modelId="{5A2F0E29-18C6-4D4E-A975-7F655B98BAF9}">
      <dsp:nvSpPr>
        <dsp:cNvPr id="0" name=""/>
        <dsp:cNvSpPr/>
      </dsp:nvSpPr>
      <dsp:spPr>
        <a:xfrm>
          <a:off x="5383641" y="1539400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3506074"/>
              <a:satOff val="14051"/>
              <a:lumOff val="3045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75ECF4-8453-49D6-8CF4-151E29535DD1}">
      <dsp:nvSpPr>
        <dsp:cNvPr id="0" name=""/>
        <dsp:cNvSpPr/>
      </dsp:nvSpPr>
      <dsp:spPr>
        <a:xfrm>
          <a:off x="5375940" y="1699101"/>
          <a:ext cx="1562247" cy="134098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3725204"/>
              <a:satOff val="14929"/>
              <a:lumOff val="3235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EB869-0E26-43DE-8854-51282934CA72}">
      <dsp:nvSpPr>
        <dsp:cNvPr id="0" name=""/>
        <dsp:cNvSpPr/>
      </dsp:nvSpPr>
      <dsp:spPr>
        <a:xfrm>
          <a:off x="5680111" y="1723437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4090420"/>
              <a:satOff val="16393"/>
              <a:lumOff val="3553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0A1E06-E36C-48B8-B154-7F69333DB463}">
      <dsp:nvSpPr>
        <dsp:cNvPr id="0" name=""/>
        <dsp:cNvSpPr/>
      </dsp:nvSpPr>
      <dsp:spPr>
        <a:xfrm>
          <a:off x="5375940" y="216668"/>
          <a:ext cx="1562247" cy="134098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4BACC6">
                <a:hueOff val="-4966938"/>
                <a:satOff val="19906"/>
                <a:lumOff val="4314"/>
                <a:alphaOff val="0"/>
                <a:tint val="1000"/>
                <a:satMod val="255000"/>
              </a:srgbClr>
            </a:gs>
            <a:gs pos="55000">
              <a:srgbClr val="4BACC6">
                <a:hueOff val="-4966938"/>
                <a:satOff val="19906"/>
                <a:lumOff val="4314"/>
                <a:alphaOff val="0"/>
                <a:tint val="12000"/>
                <a:satMod val="255000"/>
              </a:srgbClr>
            </a:gs>
            <a:gs pos="100000">
              <a:srgbClr val="4BACC6">
                <a:hueOff val="-4966938"/>
                <a:satOff val="19906"/>
                <a:lumOff val="4314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4966938"/>
              <a:satOff val="19906"/>
              <a:lumOff val="4314"/>
              <a:alphaOff val="0"/>
            </a:srgbClr>
          </a:solidFill>
          <a:prstDash val="solid"/>
          <a:miter lim="800000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u="none" kern="1200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照顧費負擔</a:t>
          </a:r>
          <a:r>
            <a:rPr lang="en-US" altLang="zh-TW" sz="2000" b="1" u="none" kern="1200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864</a:t>
          </a:r>
          <a:endParaRPr lang="zh-TW" altLang="en-US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5617876" y="424338"/>
        <a:ext cx="1078375" cy="925643"/>
      </dsp:txXfrm>
    </dsp:sp>
    <dsp:sp modelId="{F6798FFF-B243-4A1F-A71D-AC5D900DB58F}">
      <dsp:nvSpPr>
        <dsp:cNvPr id="0" name=""/>
        <dsp:cNvSpPr/>
      </dsp:nvSpPr>
      <dsp:spPr>
        <a:xfrm>
          <a:off x="6727385" y="817956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4674765"/>
              <a:satOff val="18735"/>
              <a:lumOff val="406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66294C-D04A-4614-9DBF-569DA5684117}">
      <dsp:nvSpPr>
        <dsp:cNvPr id="0" name=""/>
        <dsp:cNvSpPr/>
      </dsp:nvSpPr>
      <dsp:spPr>
        <a:xfrm>
          <a:off x="6720647" y="964982"/>
          <a:ext cx="1562247" cy="134098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4966938"/>
              <a:satOff val="19906"/>
              <a:lumOff val="4314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DF5EC-4438-475F-A97E-F5CB478EC326}">
      <dsp:nvSpPr>
        <dsp:cNvPr id="0" name=""/>
        <dsp:cNvSpPr/>
      </dsp:nvSpPr>
      <dsp:spPr>
        <a:xfrm>
          <a:off x="7031557" y="994895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5259111"/>
              <a:satOff val="21076"/>
              <a:lumOff val="4568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09A356-D1A1-4C21-9ABA-8A90487007E2}">
      <dsp:nvSpPr>
        <dsp:cNvPr id="0" name=""/>
        <dsp:cNvSpPr/>
      </dsp:nvSpPr>
      <dsp:spPr>
        <a:xfrm>
          <a:off x="6720647" y="2445388"/>
          <a:ext cx="1562247" cy="134098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4BACC6">
                <a:hueOff val="-6208672"/>
                <a:satOff val="24882"/>
                <a:lumOff val="5392"/>
                <a:alphaOff val="0"/>
                <a:tint val="1000"/>
                <a:satMod val="255000"/>
              </a:srgbClr>
            </a:gs>
            <a:gs pos="55000">
              <a:srgbClr val="4BACC6">
                <a:hueOff val="-6208672"/>
                <a:satOff val="24882"/>
                <a:lumOff val="5392"/>
                <a:alphaOff val="0"/>
                <a:tint val="12000"/>
                <a:satMod val="255000"/>
              </a:srgbClr>
            </a:gs>
            <a:gs pos="100000">
              <a:srgbClr val="4BACC6">
                <a:hueOff val="-6208672"/>
                <a:satOff val="24882"/>
                <a:lumOff val="5392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6208672"/>
              <a:satOff val="24882"/>
              <a:lumOff val="5392"/>
              <a:alphaOff val="0"/>
            </a:srgbClr>
          </a:solidFill>
          <a:prstDash val="solid"/>
          <a:miter lim="800000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剩餘</a:t>
          </a:r>
          <a:r>
            <a:rPr lang="en-US" altLang="zh-TW" sz="2000" b="1" kern="1200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14</a:t>
          </a:r>
          <a:r>
            <a:rPr lang="zh-TW" altLang="en-US" sz="2000" b="1" kern="1200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日</a:t>
          </a:r>
          <a:r>
            <a:rPr lang="en-US" altLang="zh-TW" sz="2000" b="1" kern="1200" dirty="0" smtClean="0">
              <a:solidFill>
                <a:srgbClr val="101D9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x675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9</a:t>
          </a:r>
          <a:r>
            <a:rPr lang="en-US" sz="20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,</a:t>
          </a:r>
          <a:r>
            <a:rPr lang="en-US" altLang="zh-TW" sz="20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450</a:t>
          </a:r>
        </a:p>
      </dsp:txBody>
      <dsp:txXfrm>
        <a:off x="6962583" y="2653058"/>
        <a:ext cx="1078375" cy="925643"/>
      </dsp:txXfrm>
    </dsp:sp>
    <dsp:sp modelId="{E7ED8F07-02C1-4D31-8AAE-595EEF372043}">
      <dsp:nvSpPr>
        <dsp:cNvPr id="0" name=""/>
        <dsp:cNvSpPr/>
      </dsp:nvSpPr>
      <dsp:spPr>
        <a:xfrm>
          <a:off x="7029631" y="3620079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5843457"/>
              <a:satOff val="23418"/>
              <a:lumOff val="5075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15CF7-05A8-49ED-901E-EA65483F6AE3}">
      <dsp:nvSpPr>
        <dsp:cNvPr id="0" name=""/>
        <dsp:cNvSpPr/>
      </dsp:nvSpPr>
      <dsp:spPr>
        <a:xfrm>
          <a:off x="5375940" y="3179507"/>
          <a:ext cx="1562247" cy="134098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6208672"/>
              <a:satOff val="24882"/>
              <a:lumOff val="5392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33CECE-C1AD-456B-A0C8-023DF2723978}">
      <dsp:nvSpPr>
        <dsp:cNvPr id="0" name=""/>
        <dsp:cNvSpPr/>
      </dsp:nvSpPr>
      <dsp:spPr>
        <a:xfrm>
          <a:off x="6739899" y="3768120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6427803"/>
              <a:satOff val="25760"/>
              <a:lumOff val="5583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FA51C6-FD2A-4E92-A111-5F2C8CE46DF6}">
      <dsp:nvSpPr>
        <dsp:cNvPr id="0" name=""/>
        <dsp:cNvSpPr/>
      </dsp:nvSpPr>
      <dsp:spPr>
        <a:xfrm>
          <a:off x="2687489" y="3171395"/>
          <a:ext cx="1562247" cy="134098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4BACC6">
                <a:hueOff val="-7450407"/>
                <a:satOff val="29858"/>
                <a:lumOff val="6471"/>
                <a:alphaOff val="0"/>
                <a:tint val="1000"/>
                <a:satMod val="255000"/>
              </a:srgbClr>
            </a:gs>
            <a:gs pos="55000">
              <a:srgbClr val="4BACC6">
                <a:hueOff val="-7450407"/>
                <a:satOff val="29858"/>
                <a:lumOff val="6471"/>
                <a:alphaOff val="0"/>
                <a:tint val="12000"/>
                <a:satMod val="255000"/>
              </a:srgbClr>
            </a:gs>
            <a:gs pos="100000">
              <a:srgbClr val="4BACC6">
                <a:hueOff val="-7450407"/>
                <a:satOff val="29858"/>
                <a:lumOff val="6471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7450407"/>
              <a:satOff val="29858"/>
              <a:lumOff val="6471"/>
              <a:alphaOff val="0"/>
            </a:srgbClr>
          </a:solidFill>
          <a:prstDash val="solid"/>
          <a:miter lim="800000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政府負擔</a:t>
          </a:r>
          <a:r>
            <a:rPr lang="en-US" altLang="zh-TW" sz="2000" b="1" kern="1200" dirty="0" smtClean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84%</a:t>
          </a:r>
          <a:endParaRPr lang="zh-TW" altLang="en-US" sz="2000" b="1" kern="1200" dirty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</dsp:txBody>
      <dsp:txXfrm>
        <a:off x="2929425" y="3379065"/>
        <a:ext cx="1078375" cy="925643"/>
      </dsp:txXfrm>
    </dsp:sp>
    <dsp:sp modelId="{026DC7DA-4B70-4850-8D56-7FFA905FF6F9}">
      <dsp:nvSpPr>
        <dsp:cNvPr id="0" name=""/>
        <dsp:cNvSpPr/>
      </dsp:nvSpPr>
      <dsp:spPr>
        <a:xfrm>
          <a:off x="2731767" y="3765585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7012148"/>
              <a:satOff val="28102"/>
              <a:lumOff val="609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CAE7A7-94A7-4417-A054-9B4D6AEAAEF1}">
      <dsp:nvSpPr>
        <dsp:cNvPr id="0" name=""/>
        <dsp:cNvSpPr/>
      </dsp:nvSpPr>
      <dsp:spPr>
        <a:xfrm>
          <a:off x="1342781" y="3916667"/>
          <a:ext cx="1562247" cy="134098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7450407"/>
              <a:satOff val="29858"/>
              <a:lumOff val="6471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249FED-9A97-4310-A61D-708F48F0021A}">
      <dsp:nvSpPr>
        <dsp:cNvPr id="0" name=""/>
        <dsp:cNvSpPr/>
      </dsp:nvSpPr>
      <dsp:spPr>
        <a:xfrm>
          <a:off x="2406419" y="3935426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7596494"/>
              <a:satOff val="30444"/>
              <a:lumOff val="6598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A06AEB-78D7-4D1A-84B2-C1B2B5EF1D74}">
      <dsp:nvSpPr>
        <dsp:cNvPr id="0" name=""/>
        <dsp:cNvSpPr/>
      </dsp:nvSpPr>
      <dsp:spPr>
        <a:xfrm>
          <a:off x="8057654" y="3196744"/>
          <a:ext cx="1562247" cy="134098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4BACC6">
                <a:hueOff val="-8692142"/>
                <a:satOff val="34835"/>
                <a:lumOff val="7549"/>
                <a:alphaOff val="0"/>
                <a:tint val="1000"/>
                <a:satMod val="255000"/>
              </a:srgbClr>
            </a:gs>
            <a:gs pos="55000">
              <a:srgbClr val="4BACC6">
                <a:hueOff val="-8692142"/>
                <a:satOff val="34835"/>
                <a:lumOff val="7549"/>
                <a:alphaOff val="0"/>
                <a:tint val="12000"/>
                <a:satMod val="255000"/>
              </a:srgbClr>
            </a:gs>
            <a:gs pos="100000">
              <a:srgbClr val="4BACC6">
                <a:hueOff val="-8692142"/>
                <a:satOff val="34835"/>
                <a:lumOff val="7549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8692142"/>
              <a:satOff val="34835"/>
              <a:lumOff val="7549"/>
              <a:alphaOff val="0"/>
            </a:srgbClr>
          </a:solidFill>
          <a:prstDash val="solid"/>
          <a:miter lim="800000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月繳</a:t>
          </a:r>
          <a:endParaRPr lang="en-US" altLang="zh-TW" sz="2000" b="1" kern="1200" dirty="0" smtClean="0">
            <a:solidFill>
              <a:sysClr val="windowText" lastClr="0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  <a:cs typeface="+mn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11</a:t>
          </a:r>
          <a:r>
            <a:rPr lang="en-US" sz="20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,</a:t>
          </a:r>
          <a:r>
            <a:rPr lang="en-US" altLang="zh-TW" sz="20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018</a:t>
          </a:r>
        </a:p>
      </dsp:txBody>
      <dsp:txXfrm>
        <a:off x="8299590" y="3404414"/>
        <a:ext cx="1078375" cy="925643"/>
      </dsp:txXfrm>
    </dsp:sp>
    <dsp:sp modelId="{2568B77A-4FD2-4D38-ABD9-8572B70E5AAC}">
      <dsp:nvSpPr>
        <dsp:cNvPr id="0" name=""/>
        <dsp:cNvSpPr/>
      </dsp:nvSpPr>
      <dsp:spPr>
        <a:xfrm>
          <a:off x="8367601" y="4371436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8180839"/>
              <a:satOff val="32786"/>
              <a:lumOff val="7105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CEFED-EE2B-4E0C-980C-ED836212FDE0}">
      <dsp:nvSpPr>
        <dsp:cNvPr id="0" name=""/>
        <dsp:cNvSpPr/>
      </dsp:nvSpPr>
      <dsp:spPr>
        <a:xfrm>
          <a:off x="6713909" y="3931370"/>
          <a:ext cx="1562247" cy="134098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8692142"/>
              <a:satOff val="34835"/>
              <a:lumOff val="7549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886878-1788-44ED-AA98-3B785742F47A}">
      <dsp:nvSpPr>
        <dsp:cNvPr id="0" name=""/>
        <dsp:cNvSpPr/>
      </dsp:nvSpPr>
      <dsp:spPr>
        <a:xfrm>
          <a:off x="8077868" y="4519983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8765185"/>
              <a:satOff val="35127"/>
              <a:lumOff val="7613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19FC03-D677-4B03-983F-34CCC902D15F}">
      <dsp:nvSpPr>
        <dsp:cNvPr id="0" name=""/>
        <dsp:cNvSpPr/>
      </dsp:nvSpPr>
      <dsp:spPr>
        <a:xfrm>
          <a:off x="8063429" y="231371"/>
          <a:ext cx="1562247" cy="134098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tint val="1000"/>
                <a:satMod val="255000"/>
              </a:srgbClr>
            </a:gs>
            <a:gs pos="55000">
              <a:srgbClr val="4BACC6">
                <a:hueOff val="-9933876"/>
                <a:satOff val="39811"/>
                <a:lumOff val="8628"/>
                <a:alphaOff val="0"/>
                <a:tint val="12000"/>
                <a:satMod val="255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tint val="45000"/>
                <a:satMod val="250000"/>
              </a:srgb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  <a:miter lim="800000"/>
        </a:ln>
        <a:effectLst>
          <a:outerShdw blurRad="51500" dist="25400" dir="5400000" rotWithShape="0">
            <a:srgbClr val="000000">
              <a:alpha val="4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交通費負擔</a:t>
          </a:r>
          <a:r>
            <a:rPr lang="en-US" altLang="zh-TW" sz="2000" b="1" kern="1200" dirty="0" smtClea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704</a:t>
          </a:r>
        </a:p>
      </dsp:txBody>
      <dsp:txXfrm>
        <a:off x="8305365" y="439041"/>
        <a:ext cx="1078375" cy="925643"/>
      </dsp:txXfrm>
    </dsp:sp>
    <dsp:sp modelId="{3951E91B-72AD-41C6-911A-4D1C31C5613E}">
      <dsp:nvSpPr>
        <dsp:cNvPr id="0" name=""/>
        <dsp:cNvSpPr/>
      </dsp:nvSpPr>
      <dsp:spPr>
        <a:xfrm>
          <a:off x="9144393" y="1410625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9349531"/>
              <a:satOff val="37469"/>
              <a:lumOff val="812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53A14-3F9F-403F-B033-A30FE920F970}">
      <dsp:nvSpPr>
        <dsp:cNvPr id="0" name=""/>
        <dsp:cNvSpPr/>
      </dsp:nvSpPr>
      <dsp:spPr>
        <a:xfrm>
          <a:off x="8063429" y="1711776"/>
          <a:ext cx="1562247" cy="134098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>
            <a:extLst/>
          </a:blip>
          <a:srcRect/>
          <a:stretch>
            <a:fillRect t="-8000" b="-8000"/>
          </a:stretch>
        </a:blip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7DB11-556C-4B45-83F8-22F3EF566C35}">
      <dsp:nvSpPr>
        <dsp:cNvPr id="0" name=""/>
        <dsp:cNvSpPr/>
      </dsp:nvSpPr>
      <dsp:spPr>
        <a:xfrm>
          <a:off x="9144393" y="1719888"/>
          <a:ext cx="181925" cy="157166"/>
        </a:xfrm>
        <a:prstGeom prst="hexagon">
          <a:avLst>
            <a:gd name="adj" fmla="val 25000"/>
            <a:gd name="vf" fmla="val 11547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-9933876"/>
              <a:satOff val="39811"/>
              <a:lumOff val="8628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A6CA4-3ECB-4BBD-B445-2919A0606A25}" type="datetimeFigureOut">
              <a:rPr lang="zh-TW" altLang="en-US" smtClean="0"/>
              <a:t>2019/5/13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8EF06-D01C-40C9-AC6A-334AA24418B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4857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2019/5/13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84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2019/5/13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2019/5/13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2019/5/13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32BF82D2-7A68-459D-A996-9BDDA2518FA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2019/5/13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3E01EE5D-26FB-46D5-A381-ECFB35BF1D34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2019/5/13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2019/5/13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2019/5/13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2019/5/13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2019/5/13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2019/5/13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2019/5/13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2019/5/13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3500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microsoft.com/office/2007/relationships/hdphoto" Target="../media/hdphoto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6.wdp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xgI7g-cl4Q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27384" y="341581"/>
            <a:ext cx="10572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長期</a:t>
            </a:r>
            <a:r>
              <a:rPr lang="zh-TW" alt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照顧</a:t>
            </a:r>
            <a:r>
              <a:rPr lang="zh-TW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再進化</a:t>
            </a:r>
            <a:r>
              <a:rPr lang="en-US" altLang="zh-TW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en-US" altLang="zh-TW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2.0</a:t>
            </a:r>
            <a:r>
              <a:rPr lang="zh-TW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en-US" altLang="zh-TW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1.0</a:t>
            </a:r>
            <a:r>
              <a:rPr lang="zh-TW" alt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的差別</a:t>
            </a:r>
            <a:endParaRPr lang="zh-TW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 rot="2888098">
            <a:off x="11096475" y="56357"/>
            <a:ext cx="10054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D6739"/>
                </a:solidFill>
              </a:rPr>
              <a:t>UP</a:t>
            </a:r>
            <a:endParaRPr lang="zh-TW" alt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D6739"/>
              </a:solidFill>
              <a:effectLst/>
            </a:endParaRPr>
          </a:p>
        </p:txBody>
      </p:sp>
      <p:pic>
        <p:nvPicPr>
          <p:cNvPr id="9" name="圖片 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55" y="1770947"/>
            <a:ext cx="8102582" cy="3877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772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您，知道彰化市有多少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ABC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嗎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2009614" y="2165030"/>
            <a:ext cx="1562247" cy="1340983"/>
            <a:chOff x="1343744" y="923043"/>
            <a:chExt cx="1562247" cy="1340983"/>
          </a:xfrm>
        </p:grpSpPr>
        <p:sp>
          <p:nvSpPr>
            <p:cNvPr id="5" name="六邊形 4"/>
            <p:cNvSpPr/>
            <p:nvPr/>
          </p:nvSpPr>
          <p:spPr>
            <a:xfrm>
              <a:off x="1343744" y="923043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2483469"/>
                    <a:satOff val="9953"/>
                    <a:lumOff val="2157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2483469"/>
                    <a:satOff val="9953"/>
                    <a:lumOff val="2157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2483469"/>
                    <a:satOff val="9953"/>
                    <a:lumOff val="2157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2483469"/>
                  <a:satOff val="9953"/>
                  <a:lumOff val="2157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6" name="六邊形 4"/>
            <p:cNvSpPr/>
            <p:nvPr/>
          </p:nvSpPr>
          <p:spPr>
            <a:xfrm>
              <a:off x="1585680" y="1155922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6000" b="1" dirty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</a:t>
              </a:r>
              <a:endParaRPr lang="en-US" altLang="zh-TW" sz="6000" b="1" kern="1200" dirty="0" smtClean="0">
                <a:solidFill>
                  <a:srgbClr val="101D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5323739" y="2165030"/>
            <a:ext cx="1562247" cy="1340983"/>
            <a:chOff x="8063429" y="231371"/>
            <a:chExt cx="1562247" cy="1340983"/>
          </a:xfrm>
        </p:grpSpPr>
        <p:sp>
          <p:nvSpPr>
            <p:cNvPr id="8" name="六邊形 7"/>
            <p:cNvSpPr/>
            <p:nvPr/>
          </p:nvSpPr>
          <p:spPr>
            <a:xfrm>
              <a:off x="8063429" y="231371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9933876"/>
                    <a:satOff val="39811"/>
                    <a:lumOff val="8628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9933876"/>
                    <a:satOff val="39811"/>
                    <a:lumOff val="8628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9933876"/>
                    <a:satOff val="39811"/>
                    <a:lumOff val="8628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9933876"/>
                  <a:satOff val="39811"/>
                  <a:lumOff val="8628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9" name="六邊形 4"/>
            <p:cNvSpPr/>
            <p:nvPr/>
          </p:nvSpPr>
          <p:spPr>
            <a:xfrm>
              <a:off x="8305365" y="439041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6000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</a:t>
              </a:r>
              <a:endParaRPr lang="zh-TW" altLang="en-US" sz="6000" b="1" u="none" kern="12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8637864" y="2165030"/>
            <a:ext cx="1562247" cy="1340983"/>
            <a:chOff x="8057654" y="3196744"/>
            <a:chExt cx="1562247" cy="1340983"/>
          </a:xfrm>
        </p:grpSpPr>
        <p:sp>
          <p:nvSpPr>
            <p:cNvPr id="11" name="六邊形 10"/>
            <p:cNvSpPr/>
            <p:nvPr/>
          </p:nvSpPr>
          <p:spPr>
            <a:xfrm>
              <a:off x="8057654" y="3196744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8692142"/>
                    <a:satOff val="34835"/>
                    <a:lumOff val="7549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8692142"/>
                    <a:satOff val="34835"/>
                    <a:lumOff val="7549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8692142"/>
                    <a:satOff val="34835"/>
                    <a:lumOff val="7549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8692142"/>
                  <a:satOff val="34835"/>
                  <a:lumOff val="7549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12" name="六邊形 4"/>
            <p:cNvSpPr/>
            <p:nvPr/>
          </p:nvSpPr>
          <p:spPr>
            <a:xfrm>
              <a:off x="8299590" y="3404414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6000" b="1" kern="12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C</a:t>
              </a:r>
              <a:endParaRPr lang="zh-TW" altLang="en-US" sz="6000" b="1" kern="12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3" name="타원 65"/>
          <p:cNvSpPr>
            <a:spLocks noChangeArrowheads="1"/>
          </p:cNvSpPr>
          <p:nvPr/>
        </p:nvSpPr>
        <p:spPr bwMode="auto">
          <a:xfrm>
            <a:off x="2156138" y="3980355"/>
            <a:ext cx="1536393" cy="970660"/>
          </a:xfrm>
          <a:prstGeom prst="ellipse">
            <a:avLst/>
          </a:prstGeom>
          <a:solidFill>
            <a:srgbClr val="6EBFC6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latin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endParaRPr lang="ko-KR" altLang="en-US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4" name="타원 24"/>
          <p:cNvSpPr/>
          <p:nvPr/>
        </p:nvSpPr>
        <p:spPr>
          <a:xfrm>
            <a:off x="5349593" y="3980355"/>
            <a:ext cx="1536393" cy="970660"/>
          </a:xfrm>
          <a:prstGeom prst="ellipse">
            <a:avLst/>
          </a:prstGeom>
          <a:solidFill>
            <a:srgbClr val="F4705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kern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en-US" altLang="zh-TW" sz="2800" b="1" kern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endParaRPr lang="ko-KR" altLang="en-US" sz="28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5" name="타원 32"/>
          <p:cNvSpPr/>
          <p:nvPr/>
        </p:nvSpPr>
        <p:spPr>
          <a:xfrm>
            <a:off x="8663718" y="3980355"/>
            <a:ext cx="1536393" cy="970660"/>
          </a:xfrm>
          <a:prstGeom prst="ellipse">
            <a:avLst/>
          </a:prstGeom>
          <a:solidFill>
            <a:srgbClr val="FCAF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 b="1" kern="0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25</a:t>
            </a:r>
            <a:endParaRPr lang="ko-KR" altLang="en-US" sz="2800" b="1" kern="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5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您，知道彰化市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有日托、日照嗎？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彰基中華院區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得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憶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園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失智共照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中心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彰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基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切膚之愛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魏愛倫學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苑日照中心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失智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忎本快樂協進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長樂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日間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照顧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中心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混合型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彰化縣私立建寶社區式服務類長期照顧服務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家庭式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1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996" y="5370780"/>
            <a:ext cx="1798182" cy="124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9" y="4731881"/>
            <a:ext cx="1160462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2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87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23"/>
          <p:cNvSpPr txBox="1"/>
          <p:nvPr/>
        </p:nvSpPr>
        <p:spPr>
          <a:xfrm>
            <a:off x="2925212" y="2444115"/>
            <a:ext cx="6341574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TW" altLang="en-US" sz="5800" dirty="0" smtClean="0">
                <a:solidFill>
                  <a:srgbClr val="CD673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微软雅黑 Light" panose="020B0502040204020203" pitchFamily="34" charset="-122"/>
              </a:rPr>
              <a:t>彰化老人養護中心</a:t>
            </a:r>
            <a:endParaRPr lang="zh-CN" altLang="en-US" sz="5800" dirty="0">
              <a:solidFill>
                <a:srgbClr val="CD6739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微软雅黑 Light" panose="020B0502040204020203" pitchFamily="34" charset="-122"/>
            </a:endParaRPr>
          </a:p>
        </p:txBody>
      </p:sp>
      <p:sp>
        <p:nvSpPr>
          <p:cNvPr id="7" name="TextBox 23"/>
          <p:cNvSpPr txBox="1"/>
          <p:nvPr/>
        </p:nvSpPr>
        <p:spPr>
          <a:xfrm>
            <a:off x="2283976" y="3210376"/>
            <a:ext cx="7624047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TW" altLang="en-US" sz="5800" dirty="0" smtClean="0">
                <a:solidFill>
                  <a:srgbClr val="CD673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微软雅黑 Light" panose="020B0502040204020203" pitchFamily="34" charset="-122"/>
              </a:rPr>
              <a:t>附設晨曦日間照顧中心</a:t>
            </a:r>
            <a:endParaRPr lang="zh-CN" altLang="en-US" sz="5800" dirty="0">
              <a:solidFill>
                <a:srgbClr val="CD6739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微软雅黑 Light" panose="020B0502040204020203" pitchFamily="34" charset="-122"/>
            </a:endParaRPr>
          </a:p>
        </p:txBody>
      </p:sp>
      <p:sp>
        <p:nvSpPr>
          <p:cNvPr id="8" name="TextBox 23"/>
          <p:cNvSpPr txBox="1"/>
          <p:nvPr/>
        </p:nvSpPr>
        <p:spPr>
          <a:xfrm>
            <a:off x="4148480" y="1757616"/>
            <a:ext cx="3895038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TW" altLang="en-US" sz="5800" dirty="0" smtClean="0">
                <a:solidFill>
                  <a:srgbClr val="CD673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微软雅黑 Light" panose="020B0502040204020203" pitchFamily="34" charset="-122"/>
              </a:rPr>
              <a:t>衛生福利部</a:t>
            </a:r>
            <a:endParaRPr lang="zh-CN" altLang="en-US" sz="5800" dirty="0">
              <a:solidFill>
                <a:srgbClr val="CD6739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微软雅黑 Light" panose="020B0502040204020203" pitchFamily="34" charset="-122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76" b="97095" l="9908" r="89908">
                        <a14:foregroundMark x1="49113" y1="85135" x2="49113" y2="85135"/>
                        <a14:foregroundMark x1="29297" y1="75270" x2="29297" y2="75270"/>
                        <a14:foregroundMark x1="28991" y1="74730" x2="28991" y2="74730"/>
                        <a14:foregroundMark x1="27951" y1="79662" x2="27951" y2="79662"/>
                        <a14:foregroundMark x1="37309" y1="83108" x2="37309" y2="83108"/>
                        <a14:foregroundMark x1="66239" y1="95405" x2="66239" y2="95405"/>
                        <a14:foregroundMark x1="46239" y1="77027" x2="46239" y2="77027"/>
                        <a14:foregroundMark x1="43364" y1="78514" x2="43364" y2="78514"/>
                        <a14:foregroundMark x1="45015" y1="80608" x2="45015" y2="80608"/>
                        <a14:foregroundMark x1="43180" y1="93041" x2="43180" y2="93041"/>
                        <a14:foregroundMark x1="41713" y1="89459" x2="41713" y2="89459"/>
                        <a14:foregroundMark x1="67523" y1="95608" x2="67523" y2="95608"/>
                        <a14:foregroundMark x1="68807" y1="95608" x2="68807" y2="95608"/>
                        <a14:foregroundMark x1="68685" y1="94662" x2="68685" y2="94662"/>
                        <a14:foregroundMark x1="68930" y1="94662" x2="68930" y2="94662"/>
                        <a14:foregroundMark x1="69113" y1="94662" x2="69113" y2="94662"/>
                        <a14:foregroundMark x1="69419" y1="94595" x2="69419" y2="94595"/>
                        <a14:foregroundMark x1="68196" y1="94932" x2="68196" y2="94932"/>
                        <a14:backgroundMark x1="26422" y1="83378" x2="26422" y2="83378"/>
                        <a14:backgroundMark x1="26789" y1="77500" x2="26789" y2="77500"/>
                        <a14:backgroundMark x1="64343" y1="94730" x2="64343" y2="94730"/>
                        <a14:backgroundMark x1="63058" y1="94730" x2="63058" y2="94730"/>
                        <a14:backgroundMark x1="63180" y1="93986" x2="63180" y2="93986"/>
                        <a14:backgroundMark x1="69235" y1="93851" x2="69235" y2="93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54873" r="11968"/>
          <a:stretch/>
        </p:blipFill>
        <p:spPr>
          <a:xfrm>
            <a:off x="0" y="15254"/>
            <a:ext cx="2407639" cy="1190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8" cy="34613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" y="2999719"/>
            <a:ext cx="865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Changhua</a:t>
            </a:r>
            <a:r>
              <a:rPr lang="en-US" altLang="zh-CN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Nursing  Home,  M.O,H,W</a:t>
            </a:r>
            <a:endParaRPr lang="en-US" altLang="zh-CN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135113" y="-205006"/>
            <a:ext cx="8532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目</a:t>
            </a:r>
            <a:endParaRPr lang="zh-CN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859694" y="548610"/>
            <a:ext cx="12105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錄</a:t>
            </a:r>
            <a:endParaRPr lang="zh-CN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3160108" y="3586877"/>
            <a:ext cx="4609760" cy="3115791"/>
            <a:chOff x="2831605" y="3477820"/>
            <a:chExt cx="4609760" cy="3115791"/>
          </a:xfrm>
        </p:grpSpPr>
        <p:sp>
          <p:nvSpPr>
            <p:cNvPr id="12" name="文本框 11"/>
            <p:cNvSpPr txBox="1"/>
            <p:nvPr/>
          </p:nvSpPr>
          <p:spPr>
            <a:xfrm>
              <a:off x="2831605" y="3481221"/>
              <a:ext cx="800219" cy="311239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zh-TW" altLang="en-US" sz="4000" b="1" dirty="0" smtClean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+mn-ea"/>
                </a:rPr>
                <a:t>壹、機構</a:t>
              </a:r>
              <a:r>
                <a:rPr lang="zh-TW" altLang="en-US" sz="4000" b="1" dirty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+mn-ea"/>
                </a:rPr>
                <a:t>介紹</a:t>
              </a:r>
              <a:endParaRPr lang="zh-CN" altLang="en-US" sz="4000" b="1" spc="300" dirty="0">
                <a:solidFill>
                  <a:srgbClr val="0180B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101452" y="3477820"/>
              <a:ext cx="800219" cy="311239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ctr"/>
              <a:r>
                <a:rPr lang="zh-TW" altLang="en-US" sz="4000" b="1" dirty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+mn-ea"/>
                </a:rPr>
                <a:t>貳</a:t>
              </a:r>
              <a:r>
                <a:rPr lang="zh-TW" altLang="en-US" sz="4000" b="1" dirty="0" smtClean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+mn-ea"/>
                </a:rPr>
                <a:t>、服務類</a:t>
              </a:r>
              <a:r>
                <a:rPr lang="zh-TW" altLang="en-US" sz="4000" b="1" dirty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+mn-ea"/>
                </a:rPr>
                <a:t>型</a:t>
              </a:r>
              <a:endParaRPr lang="zh-CN" altLang="en-US" sz="4000" b="1" spc="300" dirty="0">
                <a:solidFill>
                  <a:srgbClr val="0180B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371299" y="3477820"/>
              <a:ext cx="800219" cy="311239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l"/>
              <a:r>
                <a:rPr lang="zh-TW" altLang="en-US" sz="4000" b="1" dirty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+mn-ea"/>
                </a:rPr>
                <a:t>參</a:t>
              </a:r>
              <a:r>
                <a:rPr lang="zh-TW" altLang="en-US" sz="4000" b="1" dirty="0" smtClean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+mn-ea"/>
                </a:rPr>
                <a:t>、服務特色</a:t>
              </a:r>
              <a:endParaRPr lang="zh-CN" altLang="en-US" sz="40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641146" y="3477820"/>
              <a:ext cx="800219" cy="311239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algn="l"/>
              <a:r>
                <a:rPr lang="zh-TW" altLang="en-US" sz="4000" b="1" dirty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+mn-ea"/>
                </a:rPr>
                <a:t>肆</a:t>
              </a:r>
              <a:r>
                <a:rPr lang="zh-TW" altLang="en-US" sz="4000" b="1" smtClean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+mn-ea"/>
                </a:rPr>
                <a:t>、</a:t>
              </a:r>
              <a:r>
                <a:rPr lang="zh-TW" altLang="en-US" sz="4000" b="1" smtClean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sym typeface="+mn-ea"/>
                </a:rPr>
                <a:t>地理位置</a:t>
              </a:r>
              <a:endParaRPr lang="zh-CN" altLang="en-US" sz="40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76" b="97095" l="9908" r="89908">
                        <a14:foregroundMark x1="49113" y1="85135" x2="49113" y2="85135"/>
                        <a14:foregroundMark x1="29297" y1="75270" x2="29297" y2="75270"/>
                        <a14:foregroundMark x1="28991" y1="74730" x2="28991" y2="74730"/>
                        <a14:foregroundMark x1="27951" y1="79662" x2="27951" y2="79662"/>
                        <a14:foregroundMark x1="37309" y1="83108" x2="37309" y2="83108"/>
                        <a14:foregroundMark x1="66239" y1="95405" x2="66239" y2="95405"/>
                        <a14:foregroundMark x1="46239" y1="77027" x2="46239" y2="77027"/>
                        <a14:foregroundMark x1="43364" y1="78514" x2="43364" y2="78514"/>
                        <a14:foregroundMark x1="45015" y1="80608" x2="45015" y2="80608"/>
                        <a14:foregroundMark x1="43180" y1="93041" x2="43180" y2="93041"/>
                        <a14:foregroundMark x1="41713" y1="89459" x2="41713" y2="89459"/>
                        <a14:foregroundMark x1="67523" y1="95608" x2="67523" y2="95608"/>
                        <a14:foregroundMark x1="68807" y1="95608" x2="68807" y2="95608"/>
                        <a14:foregroundMark x1="68685" y1="94662" x2="68685" y2="94662"/>
                        <a14:foregroundMark x1="68930" y1="94662" x2="68930" y2="94662"/>
                        <a14:foregroundMark x1="69113" y1="94662" x2="69113" y2="94662"/>
                        <a14:foregroundMark x1="69419" y1="94595" x2="69419" y2="94595"/>
                        <a14:foregroundMark x1="68196" y1="94932" x2="68196" y2="94932"/>
                        <a14:backgroundMark x1="26422" y1="83378" x2="26422" y2="83378"/>
                        <a14:backgroundMark x1="26789" y1="77500" x2="26789" y2="77500"/>
                        <a14:backgroundMark x1="64343" y1="94730" x2="64343" y2="94730"/>
                        <a14:backgroundMark x1="63058" y1="94730" x2="63058" y2="94730"/>
                        <a14:backgroundMark x1="63180" y1="93986" x2="63180" y2="93986"/>
                        <a14:backgroundMark x1="69235" y1="93851" x2="69235" y2="93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54873" r="11968"/>
          <a:stretch/>
        </p:blipFill>
        <p:spPr>
          <a:xfrm>
            <a:off x="1" y="15254"/>
            <a:ext cx="2290194" cy="1190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" y="-13434"/>
            <a:ext cx="4670427" cy="6858000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806892" y="2343774"/>
            <a:ext cx="7256476" cy="1864159"/>
            <a:chOff x="2004882" y="2298954"/>
            <a:chExt cx="9220201" cy="2697196"/>
          </a:xfrm>
        </p:grpSpPr>
        <p:grpSp>
          <p:nvGrpSpPr>
            <p:cNvPr id="7" name="群組 6"/>
            <p:cNvGrpSpPr/>
            <p:nvPr/>
          </p:nvGrpSpPr>
          <p:grpSpPr>
            <a:xfrm>
              <a:off x="2004882" y="2298954"/>
              <a:ext cx="9220201" cy="2697196"/>
              <a:chOff x="2004882" y="2298954"/>
              <a:chExt cx="9220201" cy="2697196"/>
            </a:xfrm>
          </p:grpSpPr>
          <p:sp>
            <p:nvSpPr>
              <p:cNvPr id="68" name="矩形 67"/>
              <p:cNvSpPr/>
              <p:nvPr/>
            </p:nvSpPr>
            <p:spPr>
              <a:xfrm>
                <a:off x="2004882" y="2524799"/>
                <a:ext cx="9220201" cy="2471351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solidFill>
                  <a:srgbClr val="018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4505611" y="2298954"/>
                <a:ext cx="6689692" cy="2315626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>
                <a:defPPr>
                  <a:defRPr lang="zh-CN"/>
                </a:defPPr>
                <a:lvl1pPr algn="ctr">
                  <a:defRPr sz="2000">
                    <a:solidFill>
                      <a:srgbClr val="494848"/>
                    </a:solidFill>
                    <a:latin typeface="汉仪良品线简" panose="00020600040101010101" pitchFamily="18" charset="-122"/>
                    <a:ea typeface="汉仪良品线简" panose="00020600040101010101" pitchFamily="18" charset="-122"/>
                  </a:defRPr>
                </a:lvl1pPr>
              </a:lstStyle>
              <a:p>
                <a:pPr algn="l"/>
                <a:r>
                  <a:rPr lang="zh-TW" altLang="en-US" sz="9800" b="1" dirty="0" smtClean="0">
                    <a:solidFill>
                      <a:srgbClr val="0180B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+mn-ea"/>
                  </a:rPr>
                  <a:t>機構介紹</a:t>
                </a:r>
                <a:endParaRPr lang="zh-CN" altLang="en-US" sz="9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5" name="群組 4"/>
              <p:cNvGrpSpPr/>
              <p:nvPr/>
            </p:nvGrpSpPr>
            <p:grpSpPr>
              <a:xfrm>
                <a:off x="2331293" y="2369158"/>
                <a:ext cx="1892986" cy="2147628"/>
                <a:chOff x="2331293" y="2369158"/>
                <a:chExt cx="1892986" cy="2147628"/>
              </a:xfrm>
            </p:grpSpPr>
            <p:sp>
              <p:nvSpPr>
                <p:cNvPr id="69" name="矩形 68"/>
                <p:cNvSpPr/>
                <p:nvPr/>
              </p:nvSpPr>
              <p:spPr>
                <a:xfrm>
                  <a:off x="2331293" y="2623800"/>
                  <a:ext cx="1892986" cy="1892986"/>
                </a:xfrm>
                <a:prstGeom prst="rect">
                  <a:avLst/>
                </a:prstGeom>
                <a:solidFill>
                  <a:srgbClr val="0180B0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5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0" name="矩形 9"/>
                <p:cNvSpPr/>
                <p:nvPr/>
              </p:nvSpPr>
              <p:spPr>
                <a:xfrm>
                  <a:off x="2633486" y="2369158"/>
                  <a:ext cx="1329347" cy="14773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CN" altLang="en-US" sz="9000" dirty="0" smtClean="0">
                      <a:solidFill>
                        <a:schemeClr val="bg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壹</a:t>
                  </a:r>
                  <a:endParaRPr lang="zh-CN" altLang="en-US" sz="90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</p:grpSp>
        </p:grpSp>
        <p:cxnSp>
          <p:nvCxnSpPr>
            <p:cNvPr id="3" name="直接连接符 2"/>
            <p:cNvCxnSpPr/>
            <p:nvPr/>
          </p:nvCxnSpPr>
          <p:spPr>
            <a:xfrm>
              <a:off x="2394523" y="2695715"/>
              <a:ext cx="1872124" cy="1888642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>
              <a:stCxn id="69" idx="1"/>
            </p:cNvCxnSpPr>
            <p:nvPr/>
          </p:nvCxnSpPr>
          <p:spPr>
            <a:xfrm>
              <a:off x="2331293" y="3570293"/>
              <a:ext cx="1935354" cy="0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2331293" y="2623801"/>
              <a:ext cx="1892986" cy="1838181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>
              <a:endCxn id="69" idx="0"/>
            </p:cNvCxnSpPr>
            <p:nvPr/>
          </p:nvCxnSpPr>
          <p:spPr>
            <a:xfrm flipV="1">
              <a:off x="3277786" y="2623800"/>
              <a:ext cx="0" cy="1960557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0"/>
          <p:cNvSpPr txBox="1">
            <a:spLocks noChangeArrowheads="1"/>
          </p:cNvSpPr>
          <p:nvPr/>
        </p:nvSpPr>
        <p:spPr bwMode="auto">
          <a:xfrm>
            <a:off x="6609270" y="3722734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Part O</a:t>
            </a:r>
            <a:r>
              <a:rPr lang="en-US" altLang="zh-TW" sz="2400" b="1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NE</a:t>
            </a:r>
            <a:endParaRPr lang="zh-CN" altLang="en-US" sz="2400" b="1" dirty="0">
              <a:solidFill>
                <a:srgbClr val="0180B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" name="图片 1" descr="bf1a2c4a319aae0d1607a79c6ee4c85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82945" y="4364026"/>
            <a:ext cx="6198235" cy="413258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76" b="97095" l="9908" r="89908">
                        <a14:foregroundMark x1="49113" y1="85135" x2="49113" y2="85135"/>
                        <a14:foregroundMark x1="29297" y1="75270" x2="29297" y2="75270"/>
                        <a14:foregroundMark x1="28991" y1="74730" x2="28991" y2="74730"/>
                        <a14:foregroundMark x1="27951" y1="79662" x2="27951" y2="79662"/>
                        <a14:foregroundMark x1="37309" y1="83108" x2="37309" y2="83108"/>
                        <a14:foregroundMark x1="66239" y1="95405" x2="66239" y2="95405"/>
                        <a14:foregroundMark x1="46239" y1="77027" x2="46239" y2="77027"/>
                        <a14:foregroundMark x1="43364" y1="78514" x2="43364" y2="78514"/>
                        <a14:foregroundMark x1="45015" y1="80608" x2="45015" y2="80608"/>
                        <a14:foregroundMark x1="43180" y1="93041" x2="43180" y2="93041"/>
                        <a14:foregroundMark x1="41713" y1="89459" x2="41713" y2="89459"/>
                        <a14:foregroundMark x1="67523" y1="95608" x2="67523" y2="95608"/>
                        <a14:foregroundMark x1="68807" y1="95608" x2="68807" y2="95608"/>
                        <a14:foregroundMark x1="68685" y1="94662" x2="68685" y2="94662"/>
                        <a14:foregroundMark x1="68930" y1="94662" x2="68930" y2="94662"/>
                        <a14:foregroundMark x1="69113" y1="94662" x2="69113" y2="94662"/>
                        <a14:foregroundMark x1="69419" y1="94595" x2="69419" y2="94595"/>
                        <a14:foregroundMark x1="68196" y1="94932" x2="68196" y2="94932"/>
                        <a14:backgroundMark x1="26422" y1="83378" x2="26422" y2="83378"/>
                        <a14:backgroundMark x1="26789" y1="77500" x2="26789" y2="77500"/>
                        <a14:backgroundMark x1="64343" y1="94730" x2="64343" y2="94730"/>
                        <a14:backgroundMark x1="63058" y1="94730" x2="63058" y2="94730"/>
                        <a14:backgroundMark x1="63180" y1="93986" x2="63180" y2="93986"/>
                        <a14:backgroundMark x1="69235" y1="93851" x2="69235" y2="93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54873" r="11968"/>
          <a:stretch/>
        </p:blipFill>
        <p:spPr>
          <a:xfrm>
            <a:off x="9655729" y="0"/>
            <a:ext cx="2407639" cy="1190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187983" y="215848"/>
            <a:ext cx="11793197" cy="6426437"/>
          </a:xfrm>
          <a:prstGeom prst="rect">
            <a:avLst/>
          </a:prstGeom>
          <a:noFill/>
          <a:ln w="57150" cmpd="thickThin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图片 1" descr="bf1a2c4a319aae0d1607a79c6ee4c85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782945" y="4421901"/>
            <a:ext cx="6198235" cy="413258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12" y="1560012"/>
            <a:ext cx="4394306" cy="42455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群組 9"/>
          <p:cNvGrpSpPr/>
          <p:nvPr/>
        </p:nvGrpSpPr>
        <p:grpSpPr>
          <a:xfrm>
            <a:off x="5945059" y="1131027"/>
            <a:ext cx="832729" cy="832729"/>
            <a:chOff x="874150" y="1968297"/>
            <a:chExt cx="832729" cy="832729"/>
          </a:xfrm>
        </p:grpSpPr>
        <p:sp>
          <p:nvSpPr>
            <p:cNvPr id="14" name="椭圆 6"/>
            <p:cNvSpPr/>
            <p:nvPr/>
          </p:nvSpPr>
          <p:spPr>
            <a:xfrm>
              <a:off x="874150" y="1968297"/>
              <a:ext cx="832729" cy="832729"/>
            </a:xfrm>
            <a:prstGeom prst="ellipse">
              <a:avLst/>
            </a:prstGeom>
            <a:noFill/>
            <a:ln w="44450" cmpd="thickThin">
              <a:solidFill>
                <a:srgbClr val="018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902910" y="2063352"/>
              <a:ext cx="800219" cy="6493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4400" spc="200">
                  <a:solidFill>
                    <a:srgbClr val="FCF9F4"/>
                  </a:solidFill>
                  <a:latin typeface="汉仪细中圆简" panose="02010609000101010101" pitchFamily="49" charset="-122"/>
                  <a:ea typeface="汉仪细中圆简" panose="02010609000101010101" pitchFamily="49" charset="-122"/>
                </a:defRPr>
              </a:lvl1pPr>
            </a:lstStyle>
            <a:p>
              <a:r>
                <a:rPr lang="zh-TW" altLang="en-US" sz="4000" dirty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一</a:t>
              </a:r>
              <a:endParaRPr lang="zh-CN" altLang="en-US" sz="4000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973819" y="2156618"/>
            <a:ext cx="832729" cy="832729"/>
            <a:chOff x="874150" y="3306136"/>
            <a:chExt cx="832729" cy="832729"/>
          </a:xfrm>
        </p:grpSpPr>
        <p:sp>
          <p:nvSpPr>
            <p:cNvPr id="17" name="椭圆 11"/>
            <p:cNvSpPr/>
            <p:nvPr/>
          </p:nvSpPr>
          <p:spPr>
            <a:xfrm>
              <a:off x="874150" y="3306136"/>
              <a:ext cx="832729" cy="832729"/>
            </a:xfrm>
            <a:prstGeom prst="ellipse">
              <a:avLst/>
            </a:prstGeom>
            <a:noFill/>
            <a:ln w="44450" cmpd="thickThin">
              <a:solidFill>
                <a:srgbClr val="018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8" name="文本框 12"/>
            <p:cNvSpPr txBox="1"/>
            <p:nvPr/>
          </p:nvSpPr>
          <p:spPr>
            <a:xfrm>
              <a:off x="902910" y="3401191"/>
              <a:ext cx="800219" cy="6493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4400" spc="200">
                  <a:solidFill>
                    <a:srgbClr val="FCF9F4"/>
                  </a:solidFill>
                  <a:latin typeface="汉仪细中圆简" panose="02010609000101010101" pitchFamily="49" charset="-122"/>
                  <a:ea typeface="汉仪细中圆简" panose="02010609000101010101" pitchFamily="49" charset="-122"/>
                </a:defRPr>
              </a:lvl1pPr>
            </a:lstStyle>
            <a:p>
              <a:r>
                <a:rPr lang="zh-TW" altLang="en-US" sz="4000" dirty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二</a:t>
              </a:r>
              <a:endParaRPr lang="zh-CN" altLang="en-US" sz="4000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5945059" y="3182209"/>
            <a:ext cx="832729" cy="832729"/>
            <a:chOff x="874150" y="4643975"/>
            <a:chExt cx="832729" cy="832729"/>
          </a:xfrm>
        </p:grpSpPr>
        <p:sp>
          <p:nvSpPr>
            <p:cNvPr id="21" name="椭圆 17"/>
            <p:cNvSpPr/>
            <p:nvPr/>
          </p:nvSpPr>
          <p:spPr>
            <a:xfrm>
              <a:off x="874150" y="4643975"/>
              <a:ext cx="832729" cy="832729"/>
            </a:xfrm>
            <a:prstGeom prst="ellipse">
              <a:avLst/>
            </a:prstGeom>
            <a:noFill/>
            <a:ln w="44450" cmpd="thickThin">
              <a:solidFill>
                <a:srgbClr val="018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文本框 18"/>
            <p:cNvSpPr txBox="1"/>
            <p:nvPr/>
          </p:nvSpPr>
          <p:spPr>
            <a:xfrm>
              <a:off x="902910" y="4739030"/>
              <a:ext cx="800219" cy="6493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4400" spc="200">
                  <a:solidFill>
                    <a:srgbClr val="FCF9F4"/>
                  </a:solidFill>
                  <a:latin typeface="汉仪细中圆简" panose="02010609000101010101" pitchFamily="49" charset="-122"/>
                  <a:ea typeface="汉仪细中圆简" panose="02010609000101010101" pitchFamily="49" charset="-122"/>
                </a:defRPr>
              </a:lvl1pPr>
            </a:lstStyle>
            <a:p>
              <a:r>
                <a:rPr lang="zh-TW" altLang="en-US" sz="4000" dirty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三</a:t>
              </a:r>
              <a:endParaRPr lang="zh-CN" altLang="en-US" sz="4000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-68830" y="369737"/>
            <a:ext cx="5241298" cy="1006914"/>
            <a:chOff x="1283555" y="2335427"/>
            <a:chExt cx="9941527" cy="2471351"/>
          </a:xfrm>
        </p:grpSpPr>
        <p:grpSp>
          <p:nvGrpSpPr>
            <p:cNvPr id="28" name="群組 27"/>
            <p:cNvGrpSpPr/>
            <p:nvPr/>
          </p:nvGrpSpPr>
          <p:grpSpPr>
            <a:xfrm>
              <a:off x="2004882" y="2335427"/>
              <a:ext cx="9220200" cy="2471351"/>
              <a:chOff x="2004882" y="2335427"/>
              <a:chExt cx="9220200" cy="2471351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2004882" y="2335427"/>
                <a:ext cx="9220200" cy="2471351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solidFill>
                  <a:srgbClr val="018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5" name="文本框 37"/>
              <p:cNvSpPr txBox="1"/>
              <p:nvPr/>
            </p:nvSpPr>
            <p:spPr>
              <a:xfrm>
                <a:off x="4494987" y="2695715"/>
                <a:ext cx="6689694" cy="1737422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>
                <a:defPPr>
                  <a:defRPr lang="zh-CN"/>
                </a:defPPr>
                <a:lvl1pPr algn="ctr">
                  <a:defRPr sz="2000">
                    <a:solidFill>
                      <a:srgbClr val="494848"/>
                    </a:solidFill>
                    <a:latin typeface="汉仪良品线简" panose="00020600040101010101" pitchFamily="18" charset="-122"/>
                    <a:ea typeface="汉仪良品线简" panose="00020600040101010101" pitchFamily="18" charset="-122"/>
                  </a:defRPr>
                </a:lvl1pPr>
              </a:lstStyle>
              <a:p>
                <a:pPr algn="dist"/>
                <a:r>
                  <a:rPr lang="zh-TW" altLang="en-US" sz="4000" b="1" dirty="0" smtClean="0">
                    <a:solidFill>
                      <a:srgbClr val="0180B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+mn-ea"/>
                  </a:rPr>
                  <a:t>機構介紹</a:t>
                </a:r>
                <a:endParaRPr lang="zh-CN" altLang="en-US" sz="4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36" name="群組 35"/>
              <p:cNvGrpSpPr/>
              <p:nvPr/>
            </p:nvGrpSpPr>
            <p:grpSpPr>
              <a:xfrm>
                <a:off x="2331293" y="2623800"/>
                <a:ext cx="1892986" cy="1920387"/>
                <a:chOff x="2331293" y="2623800"/>
                <a:chExt cx="1892986" cy="1920387"/>
              </a:xfrm>
            </p:grpSpPr>
            <p:sp>
              <p:nvSpPr>
                <p:cNvPr id="37" name="矩形 36"/>
                <p:cNvSpPr/>
                <p:nvPr/>
              </p:nvSpPr>
              <p:spPr>
                <a:xfrm>
                  <a:off x="2331293" y="2623800"/>
                  <a:ext cx="1892986" cy="1892986"/>
                </a:xfrm>
                <a:prstGeom prst="rect">
                  <a:avLst/>
                </a:prstGeom>
                <a:solidFill>
                  <a:srgbClr val="0180B0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5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38" name="矩形 37"/>
                <p:cNvSpPr/>
                <p:nvPr/>
              </p:nvSpPr>
              <p:spPr>
                <a:xfrm>
                  <a:off x="2616167" y="2806764"/>
                  <a:ext cx="1323239" cy="17374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CN" altLang="en-US" sz="4000" dirty="0">
                      <a:solidFill>
                        <a:schemeClr val="bg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壹</a:t>
                  </a:r>
                </a:p>
              </p:txBody>
            </p:sp>
          </p:grpSp>
        </p:grpSp>
        <p:cxnSp>
          <p:nvCxnSpPr>
            <p:cNvPr id="29" name="直接连接符 2"/>
            <p:cNvCxnSpPr/>
            <p:nvPr/>
          </p:nvCxnSpPr>
          <p:spPr>
            <a:xfrm>
              <a:off x="2394523" y="2695715"/>
              <a:ext cx="1872124" cy="1888642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69"/>
            <p:cNvCxnSpPr/>
            <p:nvPr/>
          </p:nvCxnSpPr>
          <p:spPr>
            <a:xfrm>
              <a:off x="1283555" y="3673242"/>
              <a:ext cx="1935354" cy="0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70"/>
            <p:cNvCxnSpPr/>
            <p:nvPr/>
          </p:nvCxnSpPr>
          <p:spPr>
            <a:xfrm flipV="1">
              <a:off x="2331293" y="2623801"/>
              <a:ext cx="1892986" cy="1838181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71"/>
            <p:cNvCxnSpPr>
              <a:endCxn id="37" idx="0"/>
            </p:cNvCxnSpPr>
            <p:nvPr/>
          </p:nvCxnSpPr>
          <p:spPr>
            <a:xfrm flipV="1">
              <a:off x="3277786" y="2623800"/>
              <a:ext cx="0" cy="1960557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矩形 38"/>
          <p:cNvSpPr/>
          <p:nvPr/>
        </p:nvSpPr>
        <p:spPr>
          <a:xfrm>
            <a:off x="6794044" y="1206069"/>
            <a:ext cx="4435307" cy="70788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78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成立，為國內第一所專事提供失能老人照顧之老人養護機構。</a:t>
            </a:r>
          </a:p>
        </p:txBody>
      </p:sp>
      <p:sp>
        <p:nvSpPr>
          <p:cNvPr id="40" name="矩形 39"/>
          <p:cNvSpPr/>
          <p:nvPr/>
        </p:nvSpPr>
        <p:spPr>
          <a:xfrm>
            <a:off x="6831558" y="2105627"/>
            <a:ext cx="4435307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2"/>
              </a:rPr>
              <a:t>原隸屬前臺灣省政府社會處，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88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日精省後改隸內政部、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102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23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日組改後改隸衛生福利部</a:t>
            </a:r>
          </a:p>
          <a:p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Arial Unicode MS" panose="020B0604020202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6831558" y="3270381"/>
            <a:ext cx="4435307" cy="70788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位於彰化市八卦山風景區之山坡地，距彰化市區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分鐘車程，交通便利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2"/>
              </a:rPr>
              <a:t>。</a:t>
            </a:r>
          </a:p>
        </p:txBody>
      </p:sp>
      <p:grpSp>
        <p:nvGrpSpPr>
          <p:cNvPr id="42" name="群組 41"/>
          <p:cNvGrpSpPr/>
          <p:nvPr/>
        </p:nvGrpSpPr>
        <p:grpSpPr>
          <a:xfrm>
            <a:off x="5936305" y="4264488"/>
            <a:ext cx="832729" cy="832729"/>
            <a:chOff x="874150" y="4643975"/>
            <a:chExt cx="832729" cy="832729"/>
          </a:xfrm>
        </p:grpSpPr>
        <p:sp>
          <p:nvSpPr>
            <p:cNvPr id="43" name="椭圆 17"/>
            <p:cNvSpPr/>
            <p:nvPr/>
          </p:nvSpPr>
          <p:spPr>
            <a:xfrm>
              <a:off x="874150" y="4643975"/>
              <a:ext cx="832729" cy="832729"/>
            </a:xfrm>
            <a:prstGeom prst="ellipse">
              <a:avLst/>
            </a:prstGeom>
            <a:noFill/>
            <a:ln w="44450" cmpd="thickThin">
              <a:solidFill>
                <a:srgbClr val="018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4" name="文本框 18"/>
            <p:cNvSpPr txBox="1"/>
            <p:nvPr/>
          </p:nvSpPr>
          <p:spPr>
            <a:xfrm>
              <a:off x="906660" y="4780887"/>
              <a:ext cx="800219" cy="6493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4400" spc="200">
                  <a:solidFill>
                    <a:srgbClr val="FCF9F4"/>
                  </a:solidFill>
                  <a:latin typeface="汉仪细中圆简" panose="02010609000101010101" pitchFamily="49" charset="-122"/>
                  <a:ea typeface="汉仪细中圆简" panose="02010609000101010101" pitchFamily="49" charset="-122"/>
                </a:defRPr>
              </a:lvl1pPr>
            </a:lstStyle>
            <a:p>
              <a:r>
                <a:rPr lang="zh-TW" altLang="en-US" sz="4000" dirty="0" smtClean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四</a:t>
              </a:r>
              <a:endParaRPr lang="zh-CN" altLang="en-US" sz="4000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6794044" y="4261329"/>
            <a:ext cx="4556261" cy="101566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just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佔地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5.9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公頃，總樓地板面積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萬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8,795㎡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，主要建築物包括：</a:t>
            </a:r>
            <a:r>
              <a:rPr lang="zh-TW" altLang="en-US" sz="2000" b="1" dirty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行政區、醫療保健及綜合服務區、住民生活區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三大主體。</a:t>
            </a:r>
            <a:endParaRPr lang="zh-CN" altLang="en-US" sz="20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2446318"/>
          </a:xfrm>
          <a:prstGeom prst="rect">
            <a:avLst/>
          </a:prstGeom>
        </p:spPr>
      </p:pic>
      <p:sp>
        <p:nvSpPr>
          <p:cNvPr id="7" name="文本框 16"/>
          <p:cNvSpPr txBox="1"/>
          <p:nvPr/>
        </p:nvSpPr>
        <p:spPr>
          <a:xfrm>
            <a:off x="309731" y="116464"/>
            <a:ext cx="7307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服務宗旨</a:t>
            </a:r>
            <a:endParaRPr lang="zh-CN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3891" r="8145" b="15342"/>
          <a:stretch/>
        </p:blipFill>
        <p:spPr>
          <a:xfrm>
            <a:off x="2616192" y="2562782"/>
            <a:ext cx="6480674" cy="418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2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2446318"/>
          </a:xfrm>
          <a:prstGeom prst="rect">
            <a:avLst/>
          </a:prstGeom>
        </p:spPr>
      </p:pic>
      <p:sp>
        <p:nvSpPr>
          <p:cNvPr id="7" name="文本框 16"/>
          <p:cNvSpPr txBox="1"/>
          <p:nvPr/>
        </p:nvSpPr>
        <p:spPr>
          <a:xfrm>
            <a:off x="309731" y="116464"/>
            <a:ext cx="73074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理念</a:t>
            </a:r>
            <a:endParaRPr lang="zh-CN" altLang="en-US" sz="8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3045518" y="2562782"/>
            <a:ext cx="6588676" cy="4139676"/>
            <a:chOff x="6301745" y="2521431"/>
            <a:chExt cx="5501565" cy="3613705"/>
          </a:xfrm>
        </p:grpSpPr>
        <p:grpSp>
          <p:nvGrpSpPr>
            <p:cNvPr id="8" name="群組 7"/>
            <p:cNvGrpSpPr/>
            <p:nvPr/>
          </p:nvGrpSpPr>
          <p:grpSpPr>
            <a:xfrm>
              <a:off x="6304355" y="2521431"/>
              <a:ext cx="5498955" cy="715241"/>
              <a:chOff x="1950469" y="3978556"/>
              <a:chExt cx="7466203" cy="763400"/>
            </a:xfrm>
          </p:grpSpPr>
          <p:pic>
            <p:nvPicPr>
              <p:cNvPr id="1026" name="Picture 2" descr="http://www.akuziti.com/mb/cache/155615761683407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1" t="16683" r="8726" b="53187"/>
              <a:stretch/>
            </p:blipFill>
            <p:spPr bwMode="auto">
              <a:xfrm>
                <a:off x="1950469" y="3978556"/>
                <a:ext cx="6014907" cy="763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http://www.akuziti.com/mb/cache/155615761683407.pn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90" t="58418" r="74680" b="12446"/>
              <a:stretch/>
            </p:blipFill>
            <p:spPr bwMode="auto">
              <a:xfrm>
                <a:off x="7965376" y="4003724"/>
                <a:ext cx="1451296" cy="738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群組 16"/>
            <p:cNvGrpSpPr/>
            <p:nvPr/>
          </p:nvGrpSpPr>
          <p:grpSpPr>
            <a:xfrm>
              <a:off x="6301745" y="2538209"/>
              <a:ext cx="5501565" cy="3596927"/>
              <a:chOff x="6301745" y="2538209"/>
              <a:chExt cx="5501565" cy="3596927"/>
            </a:xfrm>
          </p:grpSpPr>
          <p:grpSp>
            <p:nvGrpSpPr>
              <p:cNvPr id="24" name="群組 23"/>
              <p:cNvGrpSpPr/>
              <p:nvPr/>
            </p:nvGrpSpPr>
            <p:grpSpPr>
              <a:xfrm>
                <a:off x="6304355" y="2538209"/>
                <a:ext cx="5498955" cy="715241"/>
                <a:chOff x="1950469" y="3978556"/>
                <a:chExt cx="7466203" cy="763400"/>
              </a:xfrm>
            </p:grpSpPr>
            <p:pic>
              <p:nvPicPr>
                <p:cNvPr id="25" name="Picture 2" descr="http://www.akuziti.com/mb/cache/155615761683407.png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31" t="16683" r="8726" b="53187"/>
                <a:stretch/>
              </p:blipFill>
              <p:spPr bwMode="auto">
                <a:xfrm>
                  <a:off x="1950469" y="3978556"/>
                  <a:ext cx="6014907" cy="763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2" descr="http://www.akuziti.com/mb/cache/155615761683407.png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90" t="58418" r="74680" b="12446"/>
                <a:stretch/>
              </p:blipFill>
              <p:spPr bwMode="auto">
                <a:xfrm>
                  <a:off x="7965376" y="4003724"/>
                  <a:ext cx="1451296" cy="7382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7" name="群組 26"/>
              <p:cNvGrpSpPr/>
              <p:nvPr/>
            </p:nvGrpSpPr>
            <p:grpSpPr>
              <a:xfrm>
                <a:off x="6304355" y="3253450"/>
                <a:ext cx="5498955" cy="716400"/>
                <a:chOff x="3749880" y="3808601"/>
                <a:chExt cx="7508146" cy="803001"/>
              </a:xfrm>
            </p:grpSpPr>
            <p:pic>
              <p:nvPicPr>
                <p:cNvPr id="28" name="Picture 6" descr="http://www.akuziti.com/mb/cache/155615776434740.p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04" t="16352" r="8968" b="54179"/>
                <a:stretch/>
              </p:blipFill>
              <p:spPr bwMode="auto">
                <a:xfrm>
                  <a:off x="3749880" y="3808601"/>
                  <a:ext cx="6048462" cy="74662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6" descr="http://www.akuziti.com/mb/cache/155615776434740.pn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21" t="58414" r="75129" b="12780"/>
                <a:stretch/>
              </p:blipFill>
              <p:spPr bwMode="auto">
                <a:xfrm>
                  <a:off x="9798342" y="3881760"/>
                  <a:ext cx="1459684" cy="7298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0" name="群組 29"/>
              <p:cNvGrpSpPr/>
              <p:nvPr/>
            </p:nvGrpSpPr>
            <p:grpSpPr>
              <a:xfrm>
                <a:off x="6301745" y="3971223"/>
                <a:ext cx="5498955" cy="716400"/>
                <a:chOff x="274319" y="497840"/>
                <a:chExt cx="7345682" cy="802640"/>
              </a:xfrm>
            </p:grpSpPr>
            <p:pic>
              <p:nvPicPr>
                <p:cNvPr id="31" name="Picture 8" descr="http://www.akuziti.com/mb/cache/155615791129600.png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94" t="17415" r="8324" b="50906"/>
                <a:stretch/>
              </p:blipFill>
              <p:spPr bwMode="auto">
                <a:xfrm>
                  <a:off x="274319" y="497840"/>
                  <a:ext cx="5892801" cy="8026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2" name="Picture 8" descr="http://www.akuziti.com/mb/cache/155615791129600.png"/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71" t="57974" r="74476" b="13956"/>
                <a:stretch/>
              </p:blipFill>
              <p:spPr bwMode="auto">
                <a:xfrm>
                  <a:off x="6167120" y="505724"/>
                  <a:ext cx="1452881" cy="7112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3" name="群組 32"/>
              <p:cNvGrpSpPr/>
              <p:nvPr/>
            </p:nvGrpSpPr>
            <p:grpSpPr>
              <a:xfrm>
                <a:off x="6301745" y="4643232"/>
                <a:ext cx="5498955" cy="726846"/>
                <a:chOff x="405113" y="-787078"/>
                <a:chExt cx="7508955" cy="775504"/>
              </a:xfrm>
            </p:grpSpPr>
            <p:pic>
              <p:nvPicPr>
                <p:cNvPr id="34" name="Picture 10" descr="http://www.akuziti.com/mb/cache/155615805096826.png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98" t="16742" r="8935" b="52650"/>
                <a:stretch/>
              </p:blipFill>
              <p:spPr bwMode="auto">
                <a:xfrm>
                  <a:off x="405113" y="-787078"/>
                  <a:ext cx="6065135" cy="7755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5" name="Picture 10" descr="http://www.akuziti.com/mb/cache/155615805096826.png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39" t="57692" r="73894" b="12613"/>
                <a:stretch/>
              </p:blipFill>
              <p:spPr bwMode="auto">
                <a:xfrm>
                  <a:off x="6470249" y="-787078"/>
                  <a:ext cx="1443819" cy="7164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6" name="群組 35"/>
              <p:cNvGrpSpPr/>
              <p:nvPr/>
            </p:nvGrpSpPr>
            <p:grpSpPr>
              <a:xfrm>
                <a:off x="6301745" y="5359632"/>
                <a:ext cx="5500800" cy="775504"/>
                <a:chOff x="509285" y="-775504"/>
                <a:chExt cx="7361501" cy="775504"/>
              </a:xfrm>
            </p:grpSpPr>
            <p:pic>
              <p:nvPicPr>
                <p:cNvPr id="37" name="Picture 12" descr="http://www.akuziti.com/mb/cache/155615819845321.png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02" t="17199" r="8768" b="52193"/>
                <a:stretch/>
              </p:blipFill>
              <p:spPr bwMode="auto">
                <a:xfrm>
                  <a:off x="509285" y="-775504"/>
                  <a:ext cx="5972538" cy="7755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12" descr="http://www.akuziti.com/mb/cache/155615819845321.png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00" t="56128" r="75369" b="14178"/>
                <a:stretch/>
              </p:blipFill>
              <p:spPr bwMode="auto">
                <a:xfrm>
                  <a:off x="6481823" y="-775504"/>
                  <a:ext cx="1388963" cy="7523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57592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" y="-13434"/>
            <a:ext cx="4670427" cy="6858000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806892" y="2343774"/>
            <a:ext cx="7256476" cy="1864159"/>
            <a:chOff x="2004882" y="2298954"/>
            <a:chExt cx="9220201" cy="2697196"/>
          </a:xfrm>
        </p:grpSpPr>
        <p:grpSp>
          <p:nvGrpSpPr>
            <p:cNvPr id="7" name="群組 6"/>
            <p:cNvGrpSpPr/>
            <p:nvPr/>
          </p:nvGrpSpPr>
          <p:grpSpPr>
            <a:xfrm>
              <a:off x="2004882" y="2298954"/>
              <a:ext cx="9220201" cy="2697196"/>
              <a:chOff x="2004882" y="2298954"/>
              <a:chExt cx="9220201" cy="2697196"/>
            </a:xfrm>
          </p:grpSpPr>
          <p:sp>
            <p:nvSpPr>
              <p:cNvPr id="68" name="矩形 67"/>
              <p:cNvSpPr/>
              <p:nvPr/>
            </p:nvSpPr>
            <p:spPr>
              <a:xfrm>
                <a:off x="2004882" y="2524799"/>
                <a:ext cx="9220201" cy="2471351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solidFill>
                  <a:srgbClr val="018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4505611" y="2298954"/>
                <a:ext cx="6689692" cy="2315626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>
                <a:defPPr>
                  <a:defRPr lang="zh-CN"/>
                </a:defPPr>
                <a:lvl1pPr algn="ctr">
                  <a:defRPr sz="2000">
                    <a:solidFill>
                      <a:srgbClr val="494848"/>
                    </a:solidFill>
                    <a:latin typeface="汉仪良品线简" panose="00020600040101010101" pitchFamily="18" charset="-122"/>
                    <a:ea typeface="汉仪良品线简" panose="00020600040101010101" pitchFamily="18" charset="-122"/>
                  </a:defRPr>
                </a:lvl1pPr>
              </a:lstStyle>
              <a:p>
                <a:pPr algn="l"/>
                <a:r>
                  <a:rPr lang="zh-TW" altLang="en-US" sz="9800" b="1" dirty="0" smtClean="0">
                    <a:solidFill>
                      <a:srgbClr val="0180B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+mn-ea"/>
                  </a:rPr>
                  <a:t>服務類</a:t>
                </a:r>
                <a:r>
                  <a:rPr lang="zh-TW" altLang="en-US" sz="9800" b="1" dirty="0">
                    <a:solidFill>
                      <a:srgbClr val="0180B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+mn-ea"/>
                  </a:rPr>
                  <a:t>型</a:t>
                </a:r>
                <a:endParaRPr lang="zh-CN" altLang="en-US" sz="9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5" name="群組 4"/>
              <p:cNvGrpSpPr/>
              <p:nvPr/>
            </p:nvGrpSpPr>
            <p:grpSpPr>
              <a:xfrm>
                <a:off x="2331293" y="2369158"/>
                <a:ext cx="1892986" cy="2147628"/>
                <a:chOff x="2331293" y="2369158"/>
                <a:chExt cx="1892986" cy="2147628"/>
              </a:xfrm>
            </p:grpSpPr>
            <p:sp>
              <p:nvSpPr>
                <p:cNvPr id="69" name="矩形 68"/>
                <p:cNvSpPr/>
                <p:nvPr/>
              </p:nvSpPr>
              <p:spPr>
                <a:xfrm>
                  <a:off x="2331293" y="2623800"/>
                  <a:ext cx="1892986" cy="1892986"/>
                </a:xfrm>
                <a:prstGeom prst="rect">
                  <a:avLst/>
                </a:prstGeom>
                <a:solidFill>
                  <a:srgbClr val="0180B0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5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0" name="矩形 9"/>
                <p:cNvSpPr/>
                <p:nvPr/>
              </p:nvSpPr>
              <p:spPr>
                <a:xfrm>
                  <a:off x="2447590" y="2369158"/>
                  <a:ext cx="1701139" cy="21375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TW" altLang="en-US" sz="9000" dirty="0">
                      <a:solidFill>
                        <a:schemeClr val="bg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貳</a:t>
                  </a:r>
                  <a:endParaRPr lang="zh-CN" altLang="en-US" sz="90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</p:grpSp>
        </p:grpSp>
        <p:cxnSp>
          <p:nvCxnSpPr>
            <p:cNvPr id="3" name="直接连接符 2"/>
            <p:cNvCxnSpPr/>
            <p:nvPr/>
          </p:nvCxnSpPr>
          <p:spPr>
            <a:xfrm>
              <a:off x="2394523" y="2695715"/>
              <a:ext cx="1872124" cy="1888642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>
              <a:stCxn id="69" idx="1"/>
            </p:cNvCxnSpPr>
            <p:nvPr/>
          </p:nvCxnSpPr>
          <p:spPr>
            <a:xfrm>
              <a:off x="2331293" y="3570293"/>
              <a:ext cx="1935354" cy="0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2331293" y="2623801"/>
              <a:ext cx="1892986" cy="1838181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>
              <a:endCxn id="69" idx="0"/>
            </p:cNvCxnSpPr>
            <p:nvPr/>
          </p:nvCxnSpPr>
          <p:spPr>
            <a:xfrm flipV="1">
              <a:off x="3277786" y="2623800"/>
              <a:ext cx="0" cy="1960557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0"/>
          <p:cNvSpPr txBox="1">
            <a:spLocks noChangeArrowheads="1"/>
          </p:cNvSpPr>
          <p:nvPr/>
        </p:nvSpPr>
        <p:spPr bwMode="auto">
          <a:xfrm>
            <a:off x="6609270" y="3722734"/>
            <a:ext cx="1415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Part </a:t>
            </a:r>
            <a:r>
              <a:rPr lang="en-US" altLang="zh-TW" sz="2400" b="1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TWO</a:t>
            </a:r>
            <a:endParaRPr lang="zh-CN" altLang="en-US" sz="2400" b="1" dirty="0">
              <a:solidFill>
                <a:srgbClr val="0180B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" name="图片 1" descr="bf1a2c4a319aae0d1607a79c6ee4c85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82945" y="4364026"/>
            <a:ext cx="6198235" cy="413258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76" b="97095" l="9908" r="89908">
                        <a14:foregroundMark x1="49113" y1="85135" x2="49113" y2="85135"/>
                        <a14:foregroundMark x1="29297" y1="75270" x2="29297" y2="75270"/>
                        <a14:foregroundMark x1="28991" y1="74730" x2="28991" y2="74730"/>
                        <a14:foregroundMark x1="27951" y1="79662" x2="27951" y2="79662"/>
                        <a14:foregroundMark x1="37309" y1="83108" x2="37309" y2="83108"/>
                        <a14:foregroundMark x1="66239" y1="95405" x2="66239" y2="95405"/>
                        <a14:foregroundMark x1="46239" y1="77027" x2="46239" y2="77027"/>
                        <a14:foregroundMark x1="43364" y1="78514" x2="43364" y2="78514"/>
                        <a14:foregroundMark x1="45015" y1="80608" x2="45015" y2="80608"/>
                        <a14:foregroundMark x1="43180" y1="93041" x2="43180" y2="93041"/>
                        <a14:foregroundMark x1="41713" y1="89459" x2="41713" y2="89459"/>
                        <a14:foregroundMark x1="67523" y1="95608" x2="67523" y2="95608"/>
                        <a14:foregroundMark x1="68807" y1="95608" x2="68807" y2="95608"/>
                        <a14:foregroundMark x1="68685" y1="94662" x2="68685" y2="94662"/>
                        <a14:foregroundMark x1="68930" y1="94662" x2="68930" y2="94662"/>
                        <a14:foregroundMark x1="69113" y1="94662" x2="69113" y2="94662"/>
                        <a14:foregroundMark x1="69419" y1="94595" x2="69419" y2="94595"/>
                        <a14:foregroundMark x1="68196" y1="94932" x2="68196" y2="94932"/>
                        <a14:backgroundMark x1="26422" y1="83378" x2="26422" y2="83378"/>
                        <a14:backgroundMark x1="26789" y1="77500" x2="26789" y2="77500"/>
                        <a14:backgroundMark x1="64343" y1="94730" x2="64343" y2="94730"/>
                        <a14:backgroundMark x1="63058" y1="94730" x2="63058" y2="94730"/>
                        <a14:backgroundMark x1="63180" y1="93986" x2="63180" y2="93986"/>
                        <a14:backgroundMark x1="69235" y1="93851" x2="69235" y2="93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54873" r="11968"/>
          <a:stretch/>
        </p:blipFill>
        <p:spPr>
          <a:xfrm>
            <a:off x="9655729" y="0"/>
            <a:ext cx="2407639" cy="11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4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타원 22"/>
          <p:cNvSpPr/>
          <p:nvPr/>
        </p:nvSpPr>
        <p:spPr>
          <a:xfrm>
            <a:off x="1362974" y="1336275"/>
            <a:ext cx="327025" cy="84931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defRPr/>
            </a:pPr>
            <a:endParaRPr lang="ko-KR" altLang="en-US" smtClean="0">
              <a:solidFill>
                <a:srgbClr val="FFFFFF"/>
              </a:solidFill>
              <a:latin typeface="標楷體" panose="03000509000000000000" pitchFamily="65" charset="-120"/>
            </a:endParaRPr>
          </a:p>
        </p:txBody>
      </p:sp>
      <p:sp>
        <p:nvSpPr>
          <p:cNvPr id="59" name="TextBox 59"/>
          <p:cNvSpPr txBox="1">
            <a:spLocks noChangeArrowheads="1"/>
          </p:cNvSpPr>
          <p:nvPr/>
        </p:nvSpPr>
        <p:spPr bwMode="auto">
          <a:xfrm>
            <a:off x="188008" y="1299522"/>
            <a:ext cx="1217825" cy="10156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latinLnBrk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  <a:lvl6pPr marL="2514600" indent="-22860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6pPr>
            <a:lvl7pPr marL="2971800" indent="-22860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7pPr>
            <a:lvl8pPr marL="3429000" indent="-22860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8pPr>
            <a:lvl9pPr marL="3886200" indent="-22860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ko-KR" sz="60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01</a:t>
            </a:r>
          </a:p>
        </p:txBody>
      </p:sp>
      <p:sp>
        <p:nvSpPr>
          <p:cNvPr id="33" name="矩形 32"/>
          <p:cNvSpPr/>
          <p:nvPr/>
        </p:nvSpPr>
        <p:spPr>
          <a:xfrm>
            <a:off x="188007" y="205099"/>
            <a:ext cx="11793197" cy="6426437"/>
          </a:xfrm>
          <a:prstGeom prst="rect">
            <a:avLst/>
          </a:prstGeom>
          <a:noFill/>
          <a:ln w="57150" cmpd="thickThin">
            <a:solidFill>
              <a:srgbClr val="A1B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-68830" y="294236"/>
            <a:ext cx="5241298" cy="1006914"/>
            <a:chOff x="1283555" y="2335427"/>
            <a:chExt cx="9941527" cy="2471351"/>
          </a:xfrm>
        </p:grpSpPr>
        <p:grpSp>
          <p:nvGrpSpPr>
            <p:cNvPr id="19" name="群組 18"/>
            <p:cNvGrpSpPr/>
            <p:nvPr/>
          </p:nvGrpSpPr>
          <p:grpSpPr>
            <a:xfrm>
              <a:off x="2004882" y="2335427"/>
              <a:ext cx="9220200" cy="2471351"/>
              <a:chOff x="2004882" y="2335427"/>
              <a:chExt cx="9220200" cy="2471351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2004882" y="2335427"/>
                <a:ext cx="9220200" cy="2471351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solidFill>
                  <a:srgbClr val="018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6" name="文本框 37"/>
              <p:cNvSpPr txBox="1"/>
              <p:nvPr/>
            </p:nvSpPr>
            <p:spPr>
              <a:xfrm>
                <a:off x="4494987" y="2695715"/>
                <a:ext cx="6689694" cy="1737422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>
                <a:defPPr>
                  <a:defRPr lang="zh-CN"/>
                </a:defPPr>
                <a:lvl1pPr algn="ctr">
                  <a:defRPr sz="2000">
                    <a:solidFill>
                      <a:srgbClr val="494848"/>
                    </a:solidFill>
                    <a:latin typeface="汉仪良品线简" panose="00020600040101010101" pitchFamily="18" charset="-122"/>
                    <a:ea typeface="汉仪良品线简" panose="00020600040101010101" pitchFamily="18" charset="-122"/>
                  </a:defRPr>
                </a:lvl1pPr>
              </a:lstStyle>
              <a:p>
                <a:pPr algn="dist"/>
                <a:r>
                  <a:rPr lang="zh-TW" altLang="en-US" sz="4000" b="1" dirty="0" smtClean="0">
                    <a:solidFill>
                      <a:srgbClr val="0180B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+mn-ea"/>
                  </a:rPr>
                  <a:t>服務類型</a:t>
                </a:r>
                <a:endParaRPr lang="zh-CN" altLang="en-US" sz="4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28" name="群組 27"/>
              <p:cNvGrpSpPr/>
              <p:nvPr/>
            </p:nvGrpSpPr>
            <p:grpSpPr>
              <a:xfrm>
                <a:off x="2331293" y="2623800"/>
                <a:ext cx="1892986" cy="1920387"/>
                <a:chOff x="2331293" y="2623800"/>
                <a:chExt cx="1892986" cy="1920387"/>
              </a:xfrm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2331293" y="2623800"/>
                  <a:ext cx="1892986" cy="1892986"/>
                </a:xfrm>
                <a:prstGeom prst="rect">
                  <a:avLst/>
                </a:prstGeom>
                <a:solidFill>
                  <a:srgbClr val="0180B0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5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>
                  <a:off x="2616167" y="2806764"/>
                  <a:ext cx="1323239" cy="17374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TW" altLang="en-US" sz="4000" dirty="0">
                      <a:solidFill>
                        <a:schemeClr val="bg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貳</a:t>
                  </a:r>
                  <a:endParaRPr lang="zh-CN" altLang="en-US" sz="40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</p:grpSp>
        </p:grpSp>
        <p:cxnSp>
          <p:nvCxnSpPr>
            <p:cNvPr id="20" name="直接连接符 2"/>
            <p:cNvCxnSpPr/>
            <p:nvPr/>
          </p:nvCxnSpPr>
          <p:spPr>
            <a:xfrm>
              <a:off x="2394523" y="2695715"/>
              <a:ext cx="1872124" cy="1888642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69"/>
            <p:cNvCxnSpPr/>
            <p:nvPr/>
          </p:nvCxnSpPr>
          <p:spPr>
            <a:xfrm>
              <a:off x="1283555" y="3673242"/>
              <a:ext cx="1935354" cy="0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70"/>
            <p:cNvCxnSpPr/>
            <p:nvPr/>
          </p:nvCxnSpPr>
          <p:spPr>
            <a:xfrm flipV="1">
              <a:off x="2331293" y="2623801"/>
              <a:ext cx="1892986" cy="1838181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71"/>
            <p:cNvCxnSpPr>
              <a:endCxn id="29" idx="0"/>
            </p:cNvCxnSpPr>
            <p:nvPr/>
          </p:nvCxnSpPr>
          <p:spPr>
            <a:xfrm flipV="1">
              <a:off x="3277786" y="2623800"/>
              <a:ext cx="0" cy="1960557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직사각형 23"/>
          <p:cNvSpPr/>
          <p:nvPr/>
        </p:nvSpPr>
        <p:spPr>
          <a:xfrm>
            <a:off x="244578" y="1520790"/>
            <a:ext cx="11736626" cy="1001579"/>
          </a:xfrm>
          <a:prstGeom prst="rect">
            <a:avLst/>
          </a:prstGeom>
          <a:solidFill>
            <a:srgbClr val="C8D8E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zh-TW" altLang="en-US" sz="50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月托服務</a:t>
            </a:r>
            <a:endParaRPr lang="ko-KR" altLang="en-US" sz="5000" dirty="0" smtClean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</a:endParaRPr>
          </a:p>
        </p:txBody>
      </p:sp>
      <p:grpSp>
        <p:nvGrpSpPr>
          <p:cNvPr id="63" name="群組 2"/>
          <p:cNvGrpSpPr>
            <a:grpSpLocks/>
          </p:cNvGrpSpPr>
          <p:nvPr/>
        </p:nvGrpSpPr>
        <p:grpSpPr bwMode="auto">
          <a:xfrm>
            <a:off x="135894" y="1329791"/>
            <a:ext cx="1393826" cy="1752600"/>
            <a:chOff x="6144277" y="1134018"/>
            <a:chExt cx="1394141" cy="1751431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4" name="자유형 24"/>
            <p:cNvSpPr/>
            <p:nvPr/>
          </p:nvSpPr>
          <p:spPr>
            <a:xfrm>
              <a:off x="6144278" y="1134018"/>
              <a:ext cx="1394140" cy="1751431"/>
            </a:xfrm>
            <a:custGeom>
              <a:avLst/>
              <a:gdLst>
                <a:gd name="connsiteX0" fmla="*/ 160248 w 961293"/>
                <a:gd name="connsiteY0" fmla="*/ 0 h 1207477"/>
                <a:gd name="connsiteX1" fmla="*/ 961293 w 961293"/>
                <a:gd name="connsiteY1" fmla="*/ 0 h 1207477"/>
                <a:gd name="connsiteX2" fmla="*/ 804301 w 961293"/>
                <a:gd name="connsiteY2" fmla="*/ 482079 h 1207477"/>
                <a:gd name="connsiteX3" fmla="*/ 802928 w 961293"/>
                <a:gd name="connsiteY3" fmla="*/ 533399 h 1207477"/>
                <a:gd name="connsiteX4" fmla="*/ 802480 w 961293"/>
                <a:gd name="connsiteY4" fmla="*/ 533399 h 1207477"/>
                <a:gd name="connsiteX5" fmla="*/ 802480 w 961293"/>
                <a:gd name="connsiteY5" fmla="*/ 550130 h 1207477"/>
                <a:gd name="connsiteX6" fmla="*/ 801046 w 961293"/>
                <a:gd name="connsiteY6" fmla="*/ 603739 h 1207477"/>
                <a:gd name="connsiteX7" fmla="*/ 802480 w 961293"/>
                <a:gd name="connsiteY7" fmla="*/ 657348 h 1207477"/>
                <a:gd name="connsiteX8" fmla="*/ 802480 w 961293"/>
                <a:gd name="connsiteY8" fmla="*/ 1207476 h 1207477"/>
                <a:gd name="connsiteX9" fmla="*/ 946236 w 961293"/>
                <a:gd name="connsiteY9" fmla="*/ 1207476 h 1207477"/>
                <a:gd name="connsiteX10" fmla="*/ 946236 w 961293"/>
                <a:gd name="connsiteY10" fmla="*/ 1201759 h 1207477"/>
                <a:gd name="connsiteX11" fmla="*/ 961293 w 961293"/>
                <a:gd name="connsiteY11" fmla="*/ 1207477 h 1207477"/>
                <a:gd name="connsiteX12" fmla="*/ 160248 w 961293"/>
                <a:gd name="connsiteY12" fmla="*/ 1207477 h 1207477"/>
                <a:gd name="connsiteX13" fmla="*/ 143757 w 961293"/>
                <a:gd name="connsiteY13" fmla="*/ 1201215 h 1207477"/>
                <a:gd name="connsiteX14" fmla="*/ 143757 w 961293"/>
                <a:gd name="connsiteY14" fmla="*/ 1207477 h 1207477"/>
                <a:gd name="connsiteX15" fmla="*/ 1 w 961293"/>
                <a:gd name="connsiteY15" fmla="*/ 1207477 h 1207477"/>
                <a:gd name="connsiteX16" fmla="*/ 1 w 961293"/>
                <a:gd name="connsiteY16" fmla="*/ 603776 h 1207477"/>
                <a:gd name="connsiteX17" fmla="*/ 0 w 961293"/>
                <a:gd name="connsiteY17" fmla="*/ 603739 h 1207477"/>
                <a:gd name="connsiteX18" fmla="*/ 1 w 961293"/>
                <a:gd name="connsiteY18" fmla="*/ 603701 h 1207477"/>
                <a:gd name="connsiteX19" fmla="*/ 1 w 961293"/>
                <a:gd name="connsiteY19" fmla="*/ 533400 h 1207477"/>
                <a:gd name="connsiteX20" fmla="*/ 1882 w 961293"/>
                <a:gd name="connsiteY20" fmla="*/ 533400 h 1207477"/>
                <a:gd name="connsiteX21" fmla="*/ 3255 w 961293"/>
                <a:gd name="connsiteY21" fmla="*/ 482079 h 1207477"/>
                <a:gd name="connsiteX22" fmla="*/ 160248 w 961293"/>
                <a:gd name="connsiteY22" fmla="*/ 0 h 120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61293" h="1207477">
                  <a:moveTo>
                    <a:pt x="160248" y="0"/>
                  </a:moveTo>
                  <a:lnTo>
                    <a:pt x="961293" y="0"/>
                  </a:lnTo>
                  <a:cubicBezTo>
                    <a:pt x="883825" y="0"/>
                    <a:pt x="819237" y="206990"/>
                    <a:pt x="804301" y="482079"/>
                  </a:cubicBezTo>
                  <a:lnTo>
                    <a:pt x="802928" y="533399"/>
                  </a:lnTo>
                  <a:lnTo>
                    <a:pt x="802480" y="533399"/>
                  </a:lnTo>
                  <a:lnTo>
                    <a:pt x="802480" y="550130"/>
                  </a:lnTo>
                  <a:lnTo>
                    <a:pt x="801046" y="603739"/>
                  </a:lnTo>
                  <a:lnTo>
                    <a:pt x="802480" y="657348"/>
                  </a:lnTo>
                  <a:lnTo>
                    <a:pt x="802480" y="1207476"/>
                  </a:lnTo>
                  <a:lnTo>
                    <a:pt x="946236" y="1207476"/>
                  </a:lnTo>
                  <a:lnTo>
                    <a:pt x="946236" y="1201759"/>
                  </a:lnTo>
                  <a:lnTo>
                    <a:pt x="961293" y="1207477"/>
                  </a:lnTo>
                  <a:lnTo>
                    <a:pt x="160248" y="1207477"/>
                  </a:lnTo>
                  <a:lnTo>
                    <a:pt x="143757" y="1201215"/>
                  </a:lnTo>
                  <a:lnTo>
                    <a:pt x="143757" y="1207477"/>
                  </a:lnTo>
                  <a:lnTo>
                    <a:pt x="1" y="1207477"/>
                  </a:lnTo>
                  <a:lnTo>
                    <a:pt x="1" y="603776"/>
                  </a:lnTo>
                  <a:lnTo>
                    <a:pt x="0" y="603739"/>
                  </a:lnTo>
                  <a:lnTo>
                    <a:pt x="1" y="603701"/>
                  </a:lnTo>
                  <a:lnTo>
                    <a:pt x="1" y="533400"/>
                  </a:lnTo>
                  <a:lnTo>
                    <a:pt x="1882" y="533400"/>
                  </a:lnTo>
                  <a:lnTo>
                    <a:pt x="3255" y="482079"/>
                  </a:lnTo>
                  <a:cubicBezTo>
                    <a:pt x="18191" y="206990"/>
                    <a:pt x="82780" y="0"/>
                    <a:pt x="160248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>
                <a:solidFill>
                  <a:prstClr val="white"/>
                </a:solidFill>
                <a:latin typeface="標楷體" panose="03000509000000000000" pitchFamily="65" charset="-120"/>
              </a:endParaRPr>
            </a:p>
          </p:txBody>
        </p:sp>
        <p:sp>
          <p:nvSpPr>
            <p:cNvPr id="65" name="TextBox 59"/>
            <p:cNvSpPr txBox="1">
              <a:spLocks noChangeArrowheads="1"/>
            </p:cNvSpPr>
            <p:nvPr/>
          </p:nvSpPr>
          <p:spPr bwMode="auto">
            <a:xfrm>
              <a:off x="6144277" y="1311050"/>
              <a:ext cx="1218100" cy="101498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latinLnBrk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1pPr>
              <a:lvl2pPr marL="742950" indent="-285750" latinLnBrk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2pPr>
              <a:lvl3pPr marL="1143000" indent="-228600" latinLnBrk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3pPr>
              <a:lvl4pPr marL="1600200" indent="-228600" latinLnBrk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4pPr>
              <a:lvl5pPr marL="2057400" indent="-228600" latinLnBrk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5pPr>
              <a:lvl6pPr marL="2514600" indent="-228600" eaLnBrk="0" fontAlgn="base" latinLnBrk="1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6pPr>
              <a:lvl7pPr marL="2971800" indent="-228600" eaLnBrk="0" fontAlgn="base" latinLnBrk="1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7pPr>
              <a:lvl8pPr marL="3429000" indent="-228600" eaLnBrk="0" fontAlgn="base" latinLnBrk="1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8pPr>
              <a:lvl9pPr marL="3886200" indent="-228600" eaLnBrk="0" fontAlgn="base" latinLnBrk="1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ko-KR" sz="6000" dirty="0">
                  <a:solidFill>
                    <a:schemeClr val="bg2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01</a:t>
              </a:r>
            </a:p>
          </p:txBody>
        </p:sp>
      </p:grpSp>
      <p:sp>
        <p:nvSpPr>
          <p:cNvPr id="69" name="타원 26"/>
          <p:cNvSpPr/>
          <p:nvPr/>
        </p:nvSpPr>
        <p:spPr>
          <a:xfrm>
            <a:off x="1917760" y="2398176"/>
            <a:ext cx="327025" cy="84931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defRPr/>
            </a:pPr>
            <a:endParaRPr lang="ko-KR" altLang="en-US" smtClean="0">
              <a:solidFill>
                <a:srgbClr val="FFFFFF"/>
              </a:solidFill>
              <a:latin typeface="標楷體" panose="03000509000000000000" pitchFamily="65" charset="-120"/>
            </a:endParaRPr>
          </a:p>
        </p:txBody>
      </p:sp>
      <p:sp>
        <p:nvSpPr>
          <p:cNvPr id="71" name="직사각형 23"/>
          <p:cNvSpPr/>
          <p:nvPr/>
        </p:nvSpPr>
        <p:spPr>
          <a:xfrm>
            <a:off x="135894" y="2628140"/>
            <a:ext cx="11845310" cy="994898"/>
          </a:xfrm>
          <a:prstGeom prst="rect">
            <a:avLst/>
          </a:prstGeom>
          <a:solidFill>
            <a:srgbClr val="C8D8E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>
              <a:defRPr/>
            </a:pPr>
            <a:r>
              <a:rPr lang="zh-TW" altLang="en-US" sz="50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50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日托</a:t>
            </a:r>
            <a:r>
              <a:rPr lang="zh-TW" altLang="en-US" sz="50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</a:t>
            </a:r>
            <a:endParaRPr lang="ko-KR" altLang="en-US" sz="5000" dirty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8" name="자유형 28"/>
          <p:cNvSpPr/>
          <p:nvPr/>
        </p:nvSpPr>
        <p:spPr>
          <a:xfrm>
            <a:off x="704897" y="2376586"/>
            <a:ext cx="1393825" cy="1752600"/>
          </a:xfrm>
          <a:custGeom>
            <a:avLst/>
            <a:gdLst>
              <a:gd name="connsiteX0" fmla="*/ 160248 w 961293"/>
              <a:gd name="connsiteY0" fmla="*/ 0 h 1207477"/>
              <a:gd name="connsiteX1" fmla="*/ 961293 w 961293"/>
              <a:gd name="connsiteY1" fmla="*/ 0 h 1207477"/>
              <a:gd name="connsiteX2" fmla="*/ 804301 w 961293"/>
              <a:gd name="connsiteY2" fmla="*/ 482079 h 1207477"/>
              <a:gd name="connsiteX3" fmla="*/ 802928 w 961293"/>
              <a:gd name="connsiteY3" fmla="*/ 533399 h 1207477"/>
              <a:gd name="connsiteX4" fmla="*/ 802480 w 961293"/>
              <a:gd name="connsiteY4" fmla="*/ 533399 h 1207477"/>
              <a:gd name="connsiteX5" fmla="*/ 802480 w 961293"/>
              <a:gd name="connsiteY5" fmla="*/ 550130 h 1207477"/>
              <a:gd name="connsiteX6" fmla="*/ 801046 w 961293"/>
              <a:gd name="connsiteY6" fmla="*/ 603739 h 1207477"/>
              <a:gd name="connsiteX7" fmla="*/ 802480 w 961293"/>
              <a:gd name="connsiteY7" fmla="*/ 657348 h 1207477"/>
              <a:gd name="connsiteX8" fmla="*/ 802480 w 961293"/>
              <a:gd name="connsiteY8" fmla="*/ 1207476 h 1207477"/>
              <a:gd name="connsiteX9" fmla="*/ 946236 w 961293"/>
              <a:gd name="connsiteY9" fmla="*/ 1207476 h 1207477"/>
              <a:gd name="connsiteX10" fmla="*/ 946236 w 961293"/>
              <a:gd name="connsiteY10" fmla="*/ 1201759 h 1207477"/>
              <a:gd name="connsiteX11" fmla="*/ 961293 w 961293"/>
              <a:gd name="connsiteY11" fmla="*/ 1207477 h 1207477"/>
              <a:gd name="connsiteX12" fmla="*/ 160248 w 961293"/>
              <a:gd name="connsiteY12" fmla="*/ 1207477 h 1207477"/>
              <a:gd name="connsiteX13" fmla="*/ 143757 w 961293"/>
              <a:gd name="connsiteY13" fmla="*/ 1201215 h 1207477"/>
              <a:gd name="connsiteX14" fmla="*/ 143757 w 961293"/>
              <a:gd name="connsiteY14" fmla="*/ 1207477 h 1207477"/>
              <a:gd name="connsiteX15" fmla="*/ 1 w 961293"/>
              <a:gd name="connsiteY15" fmla="*/ 1207477 h 1207477"/>
              <a:gd name="connsiteX16" fmla="*/ 1 w 961293"/>
              <a:gd name="connsiteY16" fmla="*/ 603776 h 1207477"/>
              <a:gd name="connsiteX17" fmla="*/ 0 w 961293"/>
              <a:gd name="connsiteY17" fmla="*/ 603739 h 1207477"/>
              <a:gd name="connsiteX18" fmla="*/ 1 w 961293"/>
              <a:gd name="connsiteY18" fmla="*/ 603701 h 1207477"/>
              <a:gd name="connsiteX19" fmla="*/ 1 w 961293"/>
              <a:gd name="connsiteY19" fmla="*/ 533400 h 1207477"/>
              <a:gd name="connsiteX20" fmla="*/ 1882 w 961293"/>
              <a:gd name="connsiteY20" fmla="*/ 533400 h 1207477"/>
              <a:gd name="connsiteX21" fmla="*/ 3255 w 961293"/>
              <a:gd name="connsiteY21" fmla="*/ 482079 h 1207477"/>
              <a:gd name="connsiteX22" fmla="*/ 160248 w 961293"/>
              <a:gd name="connsiteY22" fmla="*/ 0 h 120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61293" h="1207477">
                <a:moveTo>
                  <a:pt x="160248" y="0"/>
                </a:moveTo>
                <a:lnTo>
                  <a:pt x="961293" y="0"/>
                </a:lnTo>
                <a:cubicBezTo>
                  <a:pt x="883825" y="0"/>
                  <a:pt x="819237" y="206990"/>
                  <a:pt x="804301" y="482079"/>
                </a:cubicBezTo>
                <a:lnTo>
                  <a:pt x="802928" y="533399"/>
                </a:lnTo>
                <a:lnTo>
                  <a:pt x="802480" y="533399"/>
                </a:lnTo>
                <a:lnTo>
                  <a:pt x="802480" y="550130"/>
                </a:lnTo>
                <a:lnTo>
                  <a:pt x="801046" y="603739"/>
                </a:lnTo>
                <a:lnTo>
                  <a:pt x="802480" y="657348"/>
                </a:lnTo>
                <a:lnTo>
                  <a:pt x="802480" y="1207476"/>
                </a:lnTo>
                <a:lnTo>
                  <a:pt x="946236" y="1207476"/>
                </a:lnTo>
                <a:lnTo>
                  <a:pt x="946236" y="1201759"/>
                </a:lnTo>
                <a:lnTo>
                  <a:pt x="961293" y="1207477"/>
                </a:lnTo>
                <a:lnTo>
                  <a:pt x="160248" y="1207477"/>
                </a:lnTo>
                <a:lnTo>
                  <a:pt x="143757" y="1201215"/>
                </a:lnTo>
                <a:lnTo>
                  <a:pt x="143757" y="1207477"/>
                </a:lnTo>
                <a:lnTo>
                  <a:pt x="1" y="1207477"/>
                </a:lnTo>
                <a:lnTo>
                  <a:pt x="1" y="603776"/>
                </a:lnTo>
                <a:lnTo>
                  <a:pt x="0" y="603739"/>
                </a:lnTo>
                <a:lnTo>
                  <a:pt x="1" y="603701"/>
                </a:lnTo>
                <a:lnTo>
                  <a:pt x="1" y="533400"/>
                </a:lnTo>
                <a:lnTo>
                  <a:pt x="1882" y="533400"/>
                </a:lnTo>
                <a:lnTo>
                  <a:pt x="3255" y="482079"/>
                </a:lnTo>
                <a:cubicBezTo>
                  <a:pt x="18191" y="206990"/>
                  <a:pt x="82780" y="0"/>
                  <a:pt x="1602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prstClr val="white"/>
              </a:solidFill>
              <a:latin typeface="標楷體" panose="03000509000000000000" pitchFamily="65" charset="-120"/>
            </a:endParaRPr>
          </a:p>
        </p:txBody>
      </p:sp>
      <p:sp>
        <p:nvSpPr>
          <p:cNvPr id="72" name="TextBox 58"/>
          <p:cNvSpPr txBox="1">
            <a:spLocks noChangeArrowheads="1"/>
          </p:cNvSpPr>
          <p:nvPr/>
        </p:nvSpPr>
        <p:spPr bwMode="auto">
          <a:xfrm>
            <a:off x="704896" y="2499668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  <a:lvl6pPr marL="2514600" indent="-22860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6pPr>
            <a:lvl7pPr marL="2971800" indent="-22860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7pPr>
            <a:lvl8pPr marL="3429000" indent="-22860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8pPr>
            <a:lvl9pPr marL="3886200" indent="-22860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ko-KR" sz="60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02</a:t>
            </a:r>
          </a:p>
        </p:txBody>
      </p:sp>
      <p:sp>
        <p:nvSpPr>
          <p:cNvPr id="74" name="타원 34"/>
          <p:cNvSpPr/>
          <p:nvPr/>
        </p:nvSpPr>
        <p:spPr>
          <a:xfrm>
            <a:off x="2473595" y="3364713"/>
            <a:ext cx="327025" cy="8509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defRPr/>
            </a:pPr>
            <a:endParaRPr lang="ko-KR" altLang="en-US" smtClean="0">
              <a:solidFill>
                <a:srgbClr val="FFFFFF"/>
              </a:solidFill>
              <a:latin typeface="標楷體" panose="03000509000000000000" pitchFamily="65" charset="-120"/>
            </a:endParaRPr>
          </a:p>
        </p:txBody>
      </p:sp>
      <p:sp>
        <p:nvSpPr>
          <p:cNvPr id="75" name="직사각형 23"/>
          <p:cNvSpPr/>
          <p:nvPr/>
        </p:nvSpPr>
        <p:spPr>
          <a:xfrm>
            <a:off x="135894" y="3736155"/>
            <a:ext cx="11845310" cy="947187"/>
          </a:xfrm>
          <a:prstGeom prst="rect">
            <a:avLst/>
          </a:prstGeom>
          <a:solidFill>
            <a:srgbClr val="C8D8E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>
              <a:defRPr/>
            </a:pPr>
            <a:r>
              <a:rPr lang="zh-TW" altLang="en-US" sz="5000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en-US" sz="50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半日托服務</a:t>
            </a:r>
            <a:r>
              <a:rPr lang="en-US" altLang="zh-TW" sz="50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50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需事先約定登記</a:t>
            </a:r>
            <a:r>
              <a:rPr lang="en-US" altLang="zh-TW" sz="50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ko-KR" altLang="en-US" sz="5000" dirty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3" name="자유형 32"/>
          <p:cNvSpPr/>
          <p:nvPr/>
        </p:nvSpPr>
        <p:spPr>
          <a:xfrm>
            <a:off x="1256389" y="3340183"/>
            <a:ext cx="1393825" cy="1751012"/>
          </a:xfrm>
          <a:custGeom>
            <a:avLst/>
            <a:gdLst>
              <a:gd name="connsiteX0" fmla="*/ 160248 w 961293"/>
              <a:gd name="connsiteY0" fmla="*/ 0 h 1207477"/>
              <a:gd name="connsiteX1" fmla="*/ 961293 w 961293"/>
              <a:gd name="connsiteY1" fmla="*/ 0 h 1207477"/>
              <a:gd name="connsiteX2" fmla="*/ 804301 w 961293"/>
              <a:gd name="connsiteY2" fmla="*/ 482079 h 1207477"/>
              <a:gd name="connsiteX3" fmla="*/ 802928 w 961293"/>
              <a:gd name="connsiteY3" fmla="*/ 533399 h 1207477"/>
              <a:gd name="connsiteX4" fmla="*/ 802480 w 961293"/>
              <a:gd name="connsiteY4" fmla="*/ 533399 h 1207477"/>
              <a:gd name="connsiteX5" fmla="*/ 802480 w 961293"/>
              <a:gd name="connsiteY5" fmla="*/ 550130 h 1207477"/>
              <a:gd name="connsiteX6" fmla="*/ 801046 w 961293"/>
              <a:gd name="connsiteY6" fmla="*/ 603739 h 1207477"/>
              <a:gd name="connsiteX7" fmla="*/ 802480 w 961293"/>
              <a:gd name="connsiteY7" fmla="*/ 657348 h 1207477"/>
              <a:gd name="connsiteX8" fmla="*/ 802480 w 961293"/>
              <a:gd name="connsiteY8" fmla="*/ 1207476 h 1207477"/>
              <a:gd name="connsiteX9" fmla="*/ 946236 w 961293"/>
              <a:gd name="connsiteY9" fmla="*/ 1207476 h 1207477"/>
              <a:gd name="connsiteX10" fmla="*/ 946236 w 961293"/>
              <a:gd name="connsiteY10" fmla="*/ 1201759 h 1207477"/>
              <a:gd name="connsiteX11" fmla="*/ 961293 w 961293"/>
              <a:gd name="connsiteY11" fmla="*/ 1207477 h 1207477"/>
              <a:gd name="connsiteX12" fmla="*/ 160248 w 961293"/>
              <a:gd name="connsiteY12" fmla="*/ 1207477 h 1207477"/>
              <a:gd name="connsiteX13" fmla="*/ 143757 w 961293"/>
              <a:gd name="connsiteY13" fmla="*/ 1201215 h 1207477"/>
              <a:gd name="connsiteX14" fmla="*/ 143757 w 961293"/>
              <a:gd name="connsiteY14" fmla="*/ 1207477 h 1207477"/>
              <a:gd name="connsiteX15" fmla="*/ 1 w 961293"/>
              <a:gd name="connsiteY15" fmla="*/ 1207477 h 1207477"/>
              <a:gd name="connsiteX16" fmla="*/ 1 w 961293"/>
              <a:gd name="connsiteY16" fmla="*/ 603776 h 1207477"/>
              <a:gd name="connsiteX17" fmla="*/ 0 w 961293"/>
              <a:gd name="connsiteY17" fmla="*/ 603739 h 1207477"/>
              <a:gd name="connsiteX18" fmla="*/ 1 w 961293"/>
              <a:gd name="connsiteY18" fmla="*/ 603701 h 1207477"/>
              <a:gd name="connsiteX19" fmla="*/ 1 w 961293"/>
              <a:gd name="connsiteY19" fmla="*/ 533400 h 1207477"/>
              <a:gd name="connsiteX20" fmla="*/ 1882 w 961293"/>
              <a:gd name="connsiteY20" fmla="*/ 533400 h 1207477"/>
              <a:gd name="connsiteX21" fmla="*/ 3255 w 961293"/>
              <a:gd name="connsiteY21" fmla="*/ 482079 h 1207477"/>
              <a:gd name="connsiteX22" fmla="*/ 160248 w 961293"/>
              <a:gd name="connsiteY22" fmla="*/ 0 h 120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61293" h="1207477">
                <a:moveTo>
                  <a:pt x="160248" y="0"/>
                </a:moveTo>
                <a:lnTo>
                  <a:pt x="961293" y="0"/>
                </a:lnTo>
                <a:cubicBezTo>
                  <a:pt x="883825" y="0"/>
                  <a:pt x="819237" y="206990"/>
                  <a:pt x="804301" y="482079"/>
                </a:cubicBezTo>
                <a:lnTo>
                  <a:pt x="802928" y="533399"/>
                </a:lnTo>
                <a:lnTo>
                  <a:pt x="802480" y="533399"/>
                </a:lnTo>
                <a:lnTo>
                  <a:pt x="802480" y="550130"/>
                </a:lnTo>
                <a:lnTo>
                  <a:pt x="801046" y="603739"/>
                </a:lnTo>
                <a:lnTo>
                  <a:pt x="802480" y="657348"/>
                </a:lnTo>
                <a:lnTo>
                  <a:pt x="802480" y="1207476"/>
                </a:lnTo>
                <a:lnTo>
                  <a:pt x="946236" y="1207476"/>
                </a:lnTo>
                <a:lnTo>
                  <a:pt x="946236" y="1201759"/>
                </a:lnTo>
                <a:lnTo>
                  <a:pt x="961293" y="1207477"/>
                </a:lnTo>
                <a:lnTo>
                  <a:pt x="160248" y="1207477"/>
                </a:lnTo>
                <a:lnTo>
                  <a:pt x="143757" y="1201215"/>
                </a:lnTo>
                <a:lnTo>
                  <a:pt x="143757" y="1207477"/>
                </a:lnTo>
                <a:lnTo>
                  <a:pt x="1" y="1207477"/>
                </a:lnTo>
                <a:lnTo>
                  <a:pt x="1" y="603776"/>
                </a:lnTo>
                <a:lnTo>
                  <a:pt x="0" y="603739"/>
                </a:lnTo>
                <a:lnTo>
                  <a:pt x="1" y="603701"/>
                </a:lnTo>
                <a:lnTo>
                  <a:pt x="1" y="533400"/>
                </a:lnTo>
                <a:lnTo>
                  <a:pt x="1882" y="533400"/>
                </a:lnTo>
                <a:lnTo>
                  <a:pt x="3255" y="482079"/>
                </a:lnTo>
                <a:cubicBezTo>
                  <a:pt x="18191" y="206990"/>
                  <a:pt x="82780" y="0"/>
                  <a:pt x="1602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>
              <a:solidFill>
                <a:prstClr val="white"/>
              </a:solidFill>
              <a:latin typeface="標楷體" panose="03000509000000000000" pitchFamily="65" charset="-120"/>
            </a:endParaRPr>
          </a:p>
        </p:txBody>
      </p:sp>
      <p:sp>
        <p:nvSpPr>
          <p:cNvPr id="76" name="TextBox 56"/>
          <p:cNvSpPr txBox="1">
            <a:spLocks noChangeArrowheads="1"/>
          </p:cNvSpPr>
          <p:nvPr/>
        </p:nvSpPr>
        <p:spPr bwMode="auto">
          <a:xfrm>
            <a:off x="1217058" y="3771428"/>
            <a:ext cx="12176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1pPr>
            <a:lvl2pPr marL="742950" indent="-28575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2pPr>
            <a:lvl3pPr marL="11430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3pPr>
            <a:lvl4pPr marL="16002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4pPr>
            <a:lvl5pPr marL="2057400" indent="-22860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5pPr>
            <a:lvl6pPr marL="2514600" indent="-22860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6pPr>
            <a:lvl7pPr marL="2971800" indent="-22860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7pPr>
            <a:lvl8pPr marL="3429000" indent="-22860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8pPr>
            <a:lvl9pPr marL="3886200" indent="-22860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ko-KR" sz="60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03</a:t>
            </a:r>
          </a:p>
        </p:txBody>
      </p:sp>
      <p:sp>
        <p:nvSpPr>
          <p:cNvPr id="32" name="직사각형 23"/>
          <p:cNvSpPr/>
          <p:nvPr/>
        </p:nvSpPr>
        <p:spPr>
          <a:xfrm>
            <a:off x="9316720" y="251099"/>
            <a:ext cx="2630741" cy="468903"/>
          </a:xfrm>
          <a:prstGeom prst="rect">
            <a:avLst/>
          </a:prstGeom>
          <a:solidFill>
            <a:srgbClr val="C8D8E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zh-TW" altLang="en-US" sz="32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日間照顧服務</a:t>
            </a:r>
            <a:endParaRPr lang="ko-KR" altLang="en-US" sz="3200" dirty="0" smtClean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</a:endParaRP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76" b="97095" l="9908" r="89908">
                        <a14:foregroundMark x1="49113" y1="85135" x2="49113" y2="85135"/>
                        <a14:foregroundMark x1="29297" y1="75270" x2="29297" y2="75270"/>
                        <a14:foregroundMark x1="28991" y1="74730" x2="28991" y2="74730"/>
                        <a14:foregroundMark x1="27951" y1="79662" x2="27951" y2="79662"/>
                        <a14:foregroundMark x1="37309" y1="83108" x2="37309" y2="83108"/>
                        <a14:foregroundMark x1="66239" y1="95405" x2="66239" y2="95405"/>
                        <a14:foregroundMark x1="46239" y1="77027" x2="46239" y2="77027"/>
                        <a14:foregroundMark x1="43364" y1="78514" x2="43364" y2="78514"/>
                        <a14:foregroundMark x1="45015" y1="80608" x2="45015" y2="80608"/>
                        <a14:foregroundMark x1="43180" y1="93041" x2="43180" y2="93041"/>
                        <a14:foregroundMark x1="41713" y1="89459" x2="41713" y2="89459"/>
                        <a14:foregroundMark x1="67523" y1="95608" x2="67523" y2="95608"/>
                        <a14:foregroundMark x1="68807" y1="95608" x2="68807" y2="95608"/>
                        <a14:foregroundMark x1="68685" y1="94662" x2="68685" y2="94662"/>
                        <a14:foregroundMark x1="68930" y1="94662" x2="68930" y2="94662"/>
                        <a14:foregroundMark x1="69113" y1="94662" x2="69113" y2="94662"/>
                        <a14:foregroundMark x1="69419" y1="94595" x2="69419" y2="94595"/>
                        <a14:foregroundMark x1="68196" y1="94932" x2="68196" y2="94932"/>
                        <a14:backgroundMark x1="26422" y1="83378" x2="26422" y2="83378"/>
                        <a14:backgroundMark x1="26789" y1="77500" x2="26789" y2="77500"/>
                        <a14:backgroundMark x1="64343" y1="94730" x2="64343" y2="94730"/>
                        <a14:backgroundMark x1="63058" y1="94730" x2="63058" y2="94730"/>
                        <a14:backgroundMark x1="63180" y1="93986" x2="63180" y2="93986"/>
                        <a14:backgroundMark x1="69235" y1="93851" x2="69235" y2="93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73"/>
          <a:stretch/>
        </p:blipFill>
        <p:spPr>
          <a:xfrm>
            <a:off x="6092994" y="205099"/>
            <a:ext cx="3527511" cy="1190025"/>
          </a:xfrm>
          <a:prstGeom prst="rect">
            <a:avLst/>
          </a:prstGeom>
        </p:spPr>
      </p:pic>
      <p:sp>
        <p:nvSpPr>
          <p:cNvPr id="31" name="직사각형 24"/>
          <p:cNvSpPr/>
          <p:nvPr/>
        </p:nvSpPr>
        <p:spPr bwMode="auto">
          <a:xfrm>
            <a:off x="2244785" y="5204312"/>
            <a:ext cx="8718029" cy="1172761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zh-TW" altLang="en-US" dirty="0" smtClean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</a:t>
            </a:r>
            <a:r>
              <a:rPr lang="zh-TW" altLang="en-US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時間：</a:t>
            </a:r>
            <a:r>
              <a:rPr lang="zh-TW" altLang="zh-TW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星期一至星期五，上午</a:t>
            </a:r>
            <a:r>
              <a:rPr lang="en-US" altLang="zh-TW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08</a:t>
            </a:r>
            <a:r>
              <a:rPr lang="zh-TW" altLang="zh-TW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00~</a:t>
            </a:r>
            <a:r>
              <a:rPr lang="zh-TW" altLang="zh-TW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下午</a:t>
            </a:r>
            <a:r>
              <a:rPr lang="en-US" altLang="zh-TW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17</a:t>
            </a:r>
            <a:r>
              <a:rPr lang="zh-TW" altLang="zh-TW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00(</a:t>
            </a:r>
            <a:r>
              <a:rPr lang="zh-TW" altLang="zh-TW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依實際交通接送狀況調整</a:t>
            </a:r>
            <a:r>
              <a:rPr lang="en-US" altLang="zh-TW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，國定假日及例假日休息，上述服務時間如遇有特殊狀況如颱風等其他因素，依人事行政總處規定辦理。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背景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50440" y="5191760"/>
            <a:ext cx="8244840" cy="1808479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一、人口結構的快速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老化，勞動人口負擔日益沉重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二、長期照顧制度不合時宜需要翻轉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三、各服務提供單位之間缺乏整合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340" y="1039108"/>
            <a:ext cx="8275320" cy="4152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837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" y="-13434"/>
            <a:ext cx="4670427" cy="6858000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806892" y="2343774"/>
            <a:ext cx="7256476" cy="1864159"/>
            <a:chOff x="2004882" y="2298954"/>
            <a:chExt cx="9220201" cy="2697196"/>
          </a:xfrm>
        </p:grpSpPr>
        <p:grpSp>
          <p:nvGrpSpPr>
            <p:cNvPr id="7" name="群組 6"/>
            <p:cNvGrpSpPr/>
            <p:nvPr/>
          </p:nvGrpSpPr>
          <p:grpSpPr>
            <a:xfrm>
              <a:off x="2004882" y="2298954"/>
              <a:ext cx="9220201" cy="2697196"/>
              <a:chOff x="2004882" y="2298954"/>
              <a:chExt cx="9220201" cy="2697196"/>
            </a:xfrm>
          </p:grpSpPr>
          <p:sp>
            <p:nvSpPr>
              <p:cNvPr id="68" name="矩形 67"/>
              <p:cNvSpPr/>
              <p:nvPr/>
            </p:nvSpPr>
            <p:spPr>
              <a:xfrm>
                <a:off x="2004882" y="2524799"/>
                <a:ext cx="9220201" cy="2471351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solidFill>
                  <a:srgbClr val="018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4505611" y="2298954"/>
                <a:ext cx="6689692" cy="2315626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>
                <a:defPPr>
                  <a:defRPr lang="zh-CN"/>
                </a:defPPr>
                <a:lvl1pPr algn="ctr">
                  <a:defRPr sz="2000">
                    <a:solidFill>
                      <a:srgbClr val="494848"/>
                    </a:solidFill>
                    <a:latin typeface="汉仪良品线简" panose="00020600040101010101" pitchFamily="18" charset="-122"/>
                    <a:ea typeface="汉仪良品线简" panose="00020600040101010101" pitchFamily="18" charset="-122"/>
                  </a:defRPr>
                </a:lvl1pPr>
              </a:lstStyle>
              <a:p>
                <a:pPr algn="l"/>
                <a:r>
                  <a:rPr lang="zh-TW" altLang="en-US" sz="9800" b="1" dirty="0" smtClean="0">
                    <a:solidFill>
                      <a:srgbClr val="0180B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+mn-ea"/>
                  </a:rPr>
                  <a:t>服務特色</a:t>
                </a:r>
                <a:endParaRPr lang="zh-CN" altLang="en-US" sz="9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5" name="群組 4"/>
              <p:cNvGrpSpPr/>
              <p:nvPr/>
            </p:nvGrpSpPr>
            <p:grpSpPr>
              <a:xfrm>
                <a:off x="2331293" y="2369158"/>
                <a:ext cx="1892986" cy="2147628"/>
                <a:chOff x="2331293" y="2369158"/>
                <a:chExt cx="1892986" cy="2147628"/>
              </a:xfrm>
            </p:grpSpPr>
            <p:sp>
              <p:nvSpPr>
                <p:cNvPr id="69" name="矩形 68"/>
                <p:cNvSpPr/>
                <p:nvPr/>
              </p:nvSpPr>
              <p:spPr>
                <a:xfrm>
                  <a:off x="2331293" y="2623800"/>
                  <a:ext cx="1892986" cy="1892986"/>
                </a:xfrm>
                <a:prstGeom prst="rect">
                  <a:avLst/>
                </a:prstGeom>
                <a:solidFill>
                  <a:srgbClr val="0180B0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5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0" name="矩形 9"/>
                <p:cNvSpPr/>
                <p:nvPr/>
              </p:nvSpPr>
              <p:spPr>
                <a:xfrm>
                  <a:off x="2447591" y="2369158"/>
                  <a:ext cx="1701137" cy="21375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TW" altLang="en-US" sz="9000" dirty="0" smtClean="0">
                      <a:solidFill>
                        <a:schemeClr val="bg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參</a:t>
                  </a:r>
                  <a:endParaRPr lang="zh-CN" altLang="en-US" sz="90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</p:grpSp>
        </p:grpSp>
        <p:cxnSp>
          <p:nvCxnSpPr>
            <p:cNvPr id="3" name="直接连接符 2"/>
            <p:cNvCxnSpPr/>
            <p:nvPr/>
          </p:nvCxnSpPr>
          <p:spPr>
            <a:xfrm>
              <a:off x="2394523" y="2695715"/>
              <a:ext cx="1872124" cy="1888642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>
              <a:stCxn id="69" idx="1"/>
            </p:cNvCxnSpPr>
            <p:nvPr/>
          </p:nvCxnSpPr>
          <p:spPr>
            <a:xfrm>
              <a:off x="2331293" y="3570293"/>
              <a:ext cx="1935354" cy="0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2331293" y="2623801"/>
              <a:ext cx="1892986" cy="1838181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>
              <a:endCxn id="69" idx="0"/>
            </p:cNvCxnSpPr>
            <p:nvPr/>
          </p:nvCxnSpPr>
          <p:spPr>
            <a:xfrm flipV="1">
              <a:off x="3277786" y="2623800"/>
              <a:ext cx="0" cy="1960557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0"/>
          <p:cNvSpPr txBox="1">
            <a:spLocks noChangeArrowheads="1"/>
          </p:cNvSpPr>
          <p:nvPr/>
        </p:nvSpPr>
        <p:spPr bwMode="auto">
          <a:xfrm>
            <a:off x="6609270" y="3722734"/>
            <a:ext cx="17235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Part </a:t>
            </a:r>
            <a:r>
              <a:rPr lang="en-US" altLang="zh-TW" sz="2400" b="1" dirty="0" smtClean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Three</a:t>
            </a:r>
            <a:endParaRPr lang="zh-CN" altLang="en-US" sz="2400" b="1" dirty="0">
              <a:solidFill>
                <a:srgbClr val="0180B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" name="图片 1" descr="bf1a2c4a319aae0d1607a79c6ee4c85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82945" y="4364026"/>
            <a:ext cx="6198235" cy="413258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76" b="97095" l="9908" r="89908">
                        <a14:foregroundMark x1="49113" y1="85135" x2="49113" y2="85135"/>
                        <a14:foregroundMark x1="29297" y1="75270" x2="29297" y2="75270"/>
                        <a14:foregroundMark x1="28991" y1="74730" x2="28991" y2="74730"/>
                        <a14:foregroundMark x1="27951" y1="79662" x2="27951" y2="79662"/>
                        <a14:foregroundMark x1="37309" y1="83108" x2="37309" y2="83108"/>
                        <a14:foregroundMark x1="66239" y1="95405" x2="66239" y2="95405"/>
                        <a14:foregroundMark x1="46239" y1="77027" x2="46239" y2="77027"/>
                        <a14:foregroundMark x1="43364" y1="78514" x2="43364" y2="78514"/>
                        <a14:foregroundMark x1="45015" y1="80608" x2="45015" y2="80608"/>
                        <a14:foregroundMark x1="43180" y1="93041" x2="43180" y2="93041"/>
                        <a14:foregroundMark x1="41713" y1="89459" x2="41713" y2="89459"/>
                        <a14:foregroundMark x1="67523" y1="95608" x2="67523" y2="95608"/>
                        <a14:foregroundMark x1="68807" y1="95608" x2="68807" y2="95608"/>
                        <a14:foregroundMark x1="68685" y1="94662" x2="68685" y2="94662"/>
                        <a14:foregroundMark x1="68930" y1="94662" x2="68930" y2="94662"/>
                        <a14:foregroundMark x1="69113" y1="94662" x2="69113" y2="94662"/>
                        <a14:foregroundMark x1="69419" y1="94595" x2="69419" y2="94595"/>
                        <a14:foregroundMark x1="68196" y1="94932" x2="68196" y2="94932"/>
                        <a14:backgroundMark x1="26422" y1="83378" x2="26422" y2="83378"/>
                        <a14:backgroundMark x1="26789" y1="77500" x2="26789" y2="77500"/>
                        <a14:backgroundMark x1="64343" y1="94730" x2="64343" y2="94730"/>
                        <a14:backgroundMark x1="63058" y1="94730" x2="63058" y2="94730"/>
                        <a14:backgroundMark x1="63180" y1="93986" x2="63180" y2="93986"/>
                        <a14:backgroundMark x1="69235" y1="93851" x2="69235" y2="93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54873" r="11968"/>
          <a:stretch/>
        </p:blipFill>
        <p:spPr>
          <a:xfrm>
            <a:off x="9655729" y="0"/>
            <a:ext cx="2407639" cy="11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188007" y="205099"/>
            <a:ext cx="11793197" cy="6426437"/>
          </a:xfrm>
          <a:prstGeom prst="rect">
            <a:avLst/>
          </a:prstGeom>
          <a:noFill/>
          <a:ln w="57150" cmpd="thickThin">
            <a:solidFill>
              <a:srgbClr val="A1B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10405" y="4514028"/>
            <a:ext cx="2281724" cy="9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62050" algn="ctr">
              <a:lnSpc>
                <a:spcPct val="150000"/>
              </a:lnSpc>
              <a:defRPr/>
            </a:pPr>
            <a:r>
              <a:rPr lang="zh-TW" altLang="en-US" sz="2000" b="1" dirty="0">
                <a:solidFill>
                  <a:srgbClr val="B6000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自立支援照顧</a:t>
            </a:r>
            <a:r>
              <a:rPr lang="zh-TW" altLang="en-US" sz="2000" b="1" dirty="0" smtClean="0">
                <a:solidFill>
                  <a:srgbClr val="B6000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模式</a:t>
            </a:r>
            <a:endParaRPr lang="en-US" altLang="zh-TW" sz="2000" b="1" dirty="0">
              <a:solidFill>
                <a:srgbClr val="B6000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-1162050" algn="ctr">
              <a:lnSpc>
                <a:spcPct val="150000"/>
              </a:lnSpc>
              <a:defRPr/>
            </a:pPr>
            <a:r>
              <a:rPr lang="zh-TW" altLang="en-US" sz="2000" b="1" dirty="0">
                <a:solidFill>
                  <a:srgbClr val="B6000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回復自主生活能力</a:t>
            </a:r>
          </a:p>
        </p:txBody>
      </p:sp>
      <p:sp>
        <p:nvSpPr>
          <p:cNvPr id="3" name="矩形 2"/>
          <p:cNvSpPr/>
          <p:nvPr/>
        </p:nvSpPr>
        <p:spPr>
          <a:xfrm>
            <a:off x="3758704" y="4744860"/>
            <a:ext cx="2281724" cy="49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62050" algn="ctr">
              <a:lnSpc>
                <a:spcPct val="150000"/>
              </a:lnSpc>
              <a:defRPr/>
            </a:pPr>
            <a:r>
              <a:rPr lang="zh-TW" altLang="en-US" sz="2000" b="1" dirty="0" smtClean="0">
                <a:solidFill>
                  <a:srgbClr val="B6000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門診</a:t>
            </a:r>
            <a:r>
              <a:rPr lang="zh-TW" altLang="en-US" sz="2000" b="1" dirty="0">
                <a:solidFill>
                  <a:srgbClr val="B6000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服務</a:t>
            </a:r>
          </a:p>
        </p:txBody>
      </p:sp>
      <p:sp>
        <p:nvSpPr>
          <p:cNvPr id="5" name="矩形 4"/>
          <p:cNvSpPr/>
          <p:nvPr/>
        </p:nvSpPr>
        <p:spPr>
          <a:xfrm>
            <a:off x="9925822" y="4514028"/>
            <a:ext cx="1731746" cy="9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62050" algn="ctr">
              <a:lnSpc>
                <a:spcPct val="150000"/>
              </a:lnSpc>
              <a:defRPr/>
            </a:pPr>
            <a:r>
              <a:rPr lang="zh-TW" altLang="en-US" sz="2000" b="1" dirty="0">
                <a:solidFill>
                  <a:srgbClr val="B6000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塑造藝文療癒</a:t>
            </a:r>
            <a:endParaRPr lang="en-US" altLang="zh-TW" sz="2000" b="1" dirty="0">
              <a:solidFill>
                <a:srgbClr val="B6000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-1162050" algn="ctr">
              <a:lnSpc>
                <a:spcPct val="150000"/>
              </a:lnSpc>
              <a:defRPr/>
            </a:pPr>
            <a:r>
              <a:rPr lang="zh-TW" altLang="en-US" sz="2000" b="1" dirty="0">
                <a:solidFill>
                  <a:srgbClr val="B6000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豐富長輩生活</a:t>
            </a:r>
            <a:endParaRPr lang="zh-CN" altLang="en-US" sz="2000" b="1" dirty="0">
              <a:solidFill>
                <a:srgbClr val="B60004"/>
              </a:solidFill>
              <a:latin typeface="標楷體" panose="03000509000000000000" pitchFamily="65" charset="-120"/>
              <a:ea typeface="標楷體" panose="03000509000000000000" pitchFamily="65" charset="-120"/>
              <a:sym typeface="微软雅黑" panose="020B0503020204020204" charset="-122"/>
            </a:endParaRPr>
          </a:p>
        </p:txBody>
      </p:sp>
      <p:pic>
        <p:nvPicPr>
          <p:cNvPr id="16" name="Picture 2" descr="ååè£¡å¯è½æä¸æå¤äººåå¤§å®¶åè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527" y="1347283"/>
            <a:ext cx="2370078" cy="24075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片 106" descr="描述: C:\Users\USER2\Desktop\休閒活動組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886" y="1347283"/>
            <a:ext cx="2379018" cy="24410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ttps://lh3.googleusercontent.com/pLJ6KRP3LtrSJp8fOQXTFIQ40VM58WclMTNLH1sCNm5JskfBRTRKm_KGn1f7OahedX_iPOMHiifGjcGnos8D-3I1EEV9XT8vrP34RMEdWo2ftW66Z_NoehCrCefkv_D2SpMGQPOlL30AsmnFqlnQLDm7Ff78achxzEA8rf65JU2HnO6_oxx5wsW3G1Q8w2yvPG_C_MKZQly_NJ2q2KEsTK-ljXUTWFfRHJC6NB-yy_jJiwms0D17efA_n-c0MrFtN0Wl-M7rOIW2bAjX7_stYY7DFAL2PcQmUs9Cb-J2dtwW7t3kENrEfdR-i4ZzjE9n2Cc7E-bfPW6EMcmJAYXBNTxd6EyiJieUPdVXqfcPr_N6XM7P56jAnEMX5Z-go8OpnlrFD25GEcoEar3f2aLfH1_WFdJop0QiolYwADgNddPgwGp4-CxJUbVa0HF3EC8OoWjMhVQC80zSv2dUNQ8iPafuV7_HLC__j6VdDa8RcVXTVcapMFIz9-7gNTeIyRsFWf-LaYFVDIiTEflpdGSlDHX627TTS3OOVeVCDZfCVpiMcIxS1glTYPU_D_A5iLp-hgYfAK4CLiAVLd38Z544vTm2becY6xCVaCO9nm4m0dj6O14gV6Dwp_8aVSSfH3hRx-dniCx7NNpzSV7STtAU1M-qyQ=w1370-h771-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1" r="23157"/>
          <a:stretch/>
        </p:blipFill>
        <p:spPr bwMode="auto">
          <a:xfrm>
            <a:off x="761758" y="1347283"/>
            <a:ext cx="2379018" cy="24410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186" y="1347283"/>
            <a:ext cx="2379018" cy="24410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矩形 7"/>
          <p:cNvSpPr/>
          <p:nvPr/>
        </p:nvSpPr>
        <p:spPr>
          <a:xfrm>
            <a:off x="7152897" y="4552243"/>
            <a:ext cx="1713311" cy="9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62050" algn="ctr">
              <a:lnSpc>
                <a:spcPct val="150000"/>
              </a:lnSpc>
              <a:defRPr/>
            </a:pPr>
            <a:r>
              <a:rPr lang="zh-TW" altLang="en-US" sz="2000" b="1" dirty="0" smtClean="0">
                <a:solidFill>
                  <a:srgbClr val="B6000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健全志工服務營造幸福家園</a:t>
            </a:r>
            <a:endParaRPr lang="en-US" altLang="zh-TW" sz="2000" b="1" dirty="0" smtClean="0">
              <a:solidFill>
                <a:srgbClr val="B6000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235749" y="238879"/>
            <a:ext cx="2466450" cy="580306"/>
            <a:chOff x="2004882" y="2335427"/>
            <a:chExt cx="9220201" cy="2630624"/>
          </a:xfrm>
        </p:grpSpPr>
        <p:grpSp>
          <p:nvGrpSpPr>
            <p:cNvPr id="23" name="群組 22"/>
            <p:cNvGrpSpPr/>
            <p:nvPr/>
          </p:nvGrpSpPr>
          <p:grpSpPr>
            <a:xfrm>
              <a:off x="2004882" y="2335427"/>
              <a:ext cx="9220201" cy="2630624"/>
              <a:chOff x="2004882" y="2335427"/>
              <a:chExt cx="9220201" cy="2630624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2004882" y="2335427"/>
                <a:ext cx="9220201" cy="2471351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solidFill>
                  <a:srgbClr val="018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5" name="文本框 37"/>
              <p:cNvSpPr txBox="1"/>
              <p:nvPr/>
            </p:nvSpPr>
            <p:spPr>
              <a:xfrm>
                <a:off x="4535392" y="2454686"/>
                <a:ext cx="6689691" cy="2511365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>
                <a:defPPr>
                  <a:defRPr lang="zh-CN"/>
                </a:defPPr>
                <a:lvl1pPr algn="ctr">
                  <a:defRPr sz="2000">
                    <a:solidFill>
                      <a:srgbClr val="494848"/>
                    </a:solidFill>
                    <a:latin typeface="汉仪良品线简" panose="00020600040101010101" pitchFamily="18" charset="-122"/>
                    <a:ea typeface="汉仪良品线简" panose="00020600040101010101" pitchFamily="18" charset="-122"/>
                  </a:defRPr>
                </a:lvl1pPr>
              </a:lstStyle>
              <a:p>
                <a:pPr algn="l"/>
                <a:r>
                  <a:rPr lang="zh-TW" altLang="en-US" sz="3000" b="1" dirty="0" smtClean="0">
                    <a:solidFill>
                      <a:srgbClr val="0180B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+mn-ea"/>
                  </a:rPr>
                  <a:t>服務特色</a:t>
                </a:r>
                <a:endParaRPr lang="zh-CN" altLang="en-US" sz="3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36" name="群組 35"/>
              <p:cNvGrpSpPr/>
              <p:nvPr/>
            </p:nvGrpSpPr>
            <p:grpSpPr>
              <a:xfrm>
                <a:off x="2233908" y="2369158"/>
                <a:ext cx="2128511" cy="2511365"/>
                <a:chOff x="2233908" y="2369158"/>
                <a:chExt cx="2128511" cy="2511365"/>
              </a:xfrm>
            </p:grpSpPr>
            <p:sp>
              <p:nvSpPr>
                <p:cNvPr id="37" name="矩形 36"/>
                <p:cNvSpPr/>
                <p:nvPr/>
              </p:nvSpPr>
              <p:spPr>
                <a:xfrm>
                  <a:off x="2331293" y="2727428"/>
                  <a:ext cx="1892986" cy="1892987"/>
                </a:xfrm>
                <a:prstGeom prst="rect">
                  <a:avLst/>
                </a:prstGeom>
                <a:solidFill>
                  <a:srgbClr val="0180B0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5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38" name="矩形 37"/>
                <p:cNvSpPr/>
                <p:nvPr/>
              </p:nvSpPr>
              <p:spPr>
                <a:xfrm>
                  <a:off x="2233908" y="2369158"/>
                  <a:ext cx="2128511" cy="25113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TW" altLang="en-US" sz="3000" dirty="0" smtClean="0">
                      <a:solidFill>
                        <a:schemeClr val="bg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參</a:t>
                  </a:r>
                  <a:endParaRPr lang="zh-CN" altLang="en-US" sz="30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</p:grpSp>
        </p:grpSp>
        <p:cxnSp>
          <p:nvCxnSpPr>
            <p:cNvPr id="24" name="直接连接符 2"/>
            <p:cNvCxnSpPr/>
            <p:nvPr/>
          </p:nvCxnSpPr>
          <p:spPr>
            <a:xfrm>
              <a:off x="2394523" y="2695714"/>
              <a:ext cx="1872126" cy="1888640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69"/>
            <p:cNvCxnSpPr>
              <a:stCxn id="37" idx="1"/>
            </p:cNvCxnSpPr>
            <p:nvPr/>
          </p:nvCxnSpPr>
          <p:spPr>
            <a:xfrm>
              <a:off x="2331295" y="3673922"/>
              <a:ext cx="1935354" cy="0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70"/>
            <p:cNvCxnSpPr/>
            <p:nvPr/>
          </p:nvCxnSpPr>
          <p:spPr>
            <a:xfrm flipV="1">
              <a:off x="2331293" y="2623801"/>
              <a:ext cx="1892986" cy="1838181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71"/>
            <p:cNvCxnSpPr/>
            <p:nvPr/>
          </p:nvCxnSpPr>
          <p:spPr>
            <a:xfrm flipV="1">
              <a:off x="3277785" y="2623800"/>
              <a:ext cx="0" cy="1960558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76" b="97095" l="9908" r="89908">
                        <a14:foregroundMark x1="49113" y1="85135" x2="49113" y2="85135"/>
                        <a14:foregroundMark x1="29297" y1="75270" x2="29297" y2="75270"/>
                        <a14:foregroundMark x1="28991" y1="74730" x2="28991" y2="74730"/>
                        <a14:foregroundMark x1="27951" y1="79662" x2="27951" y2="79662"/>
                        <a14:foregroundMark x1="37309" y1="83108" x2="37309" y2="83108"/>
                        <a14:foregroundMark x1="66239" y1="95405" x2="66239" y2="95405"/>
                        <a14:foregroundMark x1="46239" y1="77027" x2="46239" y2="77027"/>
                        <a14:foregroundMark x1="43364" y1="78514" x2="43364" y2="78514"/>
                        <a14:foregroundMark x1="45015" y1="80608" x2="45015" y2="80608"/>
                        <a14:foregroundMark x1="43180" y1="93041" x2="43180" y2="93041"/>
                        <a14:foregroundMark x1="41713" y1="89459" x2="41713" y2="89459"/>
                        <a14:foregroundMark x1="67523" y1="95608" x2="67523" y2="95608"/>
                        <a14:foregroundMark x1="68807" y1="95608" x2="68807" y2="95608"/>
                        <a14:foregroundMark x1="68685" y1="94662" x2="68685" y2="94662"/>
                        <a14:foregroundMark x1="68930" y1="94662" x2="68930" y2="94662"/>
                        <a14:foregroundMark x1="69113" y1="94662" x2="69113" y2="94662"/>
                        <a14:foregroundMark x1="69419" y1="94595" x2="69419" y2="94595"/>
                        <a14:foregroundMark x1="68196" y1="94932" x2="68196" y2="94932"/>
                        <a14:backgroundMark x1="26422" y1="83378" x2="26422" y2="83378"/>
                        <a14:backgroundMark x1="26789" y1="77500" x2="26789" y2="77500"/>
                        <a14:backgroundMark x1="64343" y1="94730" x2="64343" y2="94730"/>
                        <a14:backgroundMark x1="63058" y1="94730" x2="63058" y2="94730"/>
                        <a14:backgroundMark x1="63180" y1="93986" x2="63180" y2="93986"/>
                        <a14:backgroundMark x1="69235" y1="93851" x2="69235" y2="93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54873" r="11968"/>
          <a:stretch/>
        </p:blipFill>
        <p:spPr>
          <a:xfrm>
            <a:off x="9538840" y="181949"/>
            <a:ext cx="2407639" cy="11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0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188007" y="205099"/>
            <a:ext cx="11793197" cy="6426437"/>
          </a:xfrm>
          <a:prstGeom prst="rect">
            <a:avLst/>
          </a:prstGeom>
          <a:noFill/>
          <a:ln w="57150" cmpd="thickThin">
            <a:solidFill>
              <a:srgbClr val="A1B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10405" y="4514028"/>
            <a:ext cx="2281724" cy="9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62050" algn="ctr">
              <a:lnSpc>
                <a:spcPct val="150000"/>
              </a:lnSpc>
              <a:defRPr/>
            </a:pPr>
            <a:r>
              <a:rPr lang="zh-TW" altLang="en-US" sz="2000" b="1" dirty="0" smtClean="0">
                <a:solidFill>
                  <a:srgbClr val="B6000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多元療癒團體</a:t>
            </a:r>
            <a:endParaRPr lang="en-US" altLang="zh-TW" sz="2000" b="1" dirty="0">
              <a:solidFill>
                <a:srgbClr val="B6000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-1162050" algn="ctr">
              <a:lnSpc>
                <a:spcPct val="150000"/>
              </a:lnSpc>
              <a:defRPr/>
            </a:pPr>
            <a:r>
              <a:rPr lang="zh-TW" altLang="en-US" sz="2000" b="1" dirty="0" smtClean="0">
                <a:solidFill>
                  <a:srgbClr val="B6000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及課程</a:t>
            </a:r>
            <a:endParaRPr lang="zh-TW" altLang="en-US" sz="2000" b="1" dirty="0">
              <a:solidFill>
                <a:srgbClr val="B6000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15200" y="4590579"/>
            <a:ext cx="2686273" cy="9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62050" algn="ctr">
              <a:lnSpc>
                <a:spcPct val="150000"/>
              </a:lnSpc>
              <a:defRPr/>
            </a:pPr>
            <a:r>
              <a:rPr lang="zh-TW" altLang="en-US" sz="2000" b="1" dirty="0" smtClean="0">
                <a:solidFill>
                  <a:srgbClr val="B6000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位於風景區，佔地</a:t>
            </a:r>
            <a:r>
              <a:rPr lang="en-US" altLang="zh-TW" sz="2000" b="1" dirty="0" smtClean="0">
                <a:solidFill>
                  <a:srgbClr val="B6000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5.9</a:t>
            </a:r>
            <a:r>
              <a:rPr lang="zh-TW" altLang="en-US" sz="2000" b="1" dirty="0" smtClean="0">
                <a:solidFill>
                  <a:srgbClr val="B6000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公頃，休憩園區廣大。</a:t>
            </a:r>
            <a:endParaRPr lang="zh-TW" altLang="en-US" sz="2000" b="1" dirty="0">
              <a:solidFill>
                <a:srgbClr val="B6000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805218" y="4798742"/>
            <a:ext cx="1972953" cy="49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62050" algn="ctr">
              <a:lnSpc>
                <a:spcPct val="150000"/>
              </a:lnSpc>
              <a:defRPr/>
            </a:pPr>
            <a:r>
              <a:rPr lang="zh-TW" altLang="en-US" sz="2000" b="1" dirty="0" smtClean="0">
                <a:solidFill>
                  <a:srgbClr val="B6000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健全的護理服務</a:t>
            </a:r>
            <a:endParaRPr lang="zh-CN" altLang="en-US" sz="2000" b="1" dirty="0">
              <a:solidFill>
                <a:srgbClr val="B60004"/>
              </a:solidFill>
              <a:latin typeface="標楷體" panose="03000509000000000000" pitchFamily="65" charset="-120"/>
              <a:ea typeface="標楷體" panose="03000509000000000000" pitchFamily="65" charset="-120"/>
              <a:sym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754878" y="4567910"/>
            <a:ext cx="2234171" cy="961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62050" algn="ctr">
              <a:lnSpc>
                <a:spcPct val="150000"/>
              </a:lnSpc>
              <a:defRPr/>
            </a:pPr>
            <a:r>
              <a:rPr lang="zh-TW" altLang="en-US" sz="2000" b="1" dirty="0" smtClean="0">
                <a:solidFill>
                  <a:srgbClr val="B6000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提倡終身學習護照鼓勵長者再學習</a:t>
            </a:r>
            <a:endParaRPr lang="en-US" altLang="zh-TW" sz="2000" b="1" dirty="0" smtClean="0">
              <a:solidFill>
                <a:srgbClr val="B60004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235749" y="238879"/>
            <a:ext cx="2466450" cy="580306"/>
            <a:chOff x="2004882" y="2335427"/>
            <a:chExt cx="9220201" cy="2630624"/>
          </a:xfrm>
        </p:grpSpPr>
        <p:grpSp>
          <p:nvGrpSpPr>
            <p:cNvPr id="23" name="群組 22"/>
            <p:cNvGrpSpPr/>
            <p:nvPr/>
          </p:nvGrpSpPr>
          <p:grpSpPr>
            <a:xfrm>
              <a:off x="2004882" y="2335427"/>
              <a:ext cx="9220201" cy="2630624"/>
              <a:chOff x="2004882" y="2335427"/>
              <a:chExt cx="9220201" cy="2630624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2004882" y="2335427"/>
                <a:ext cx="9220201" cy="2471351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solidFill>
                  <a:srgbClr val="018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5" name="文本框 37"/>
              <p:cNvSpPr txBox="1"/>
              <p:nvPr/>
            </p:nvSpPr>
            <p:spPr>
              <a:xfrm>
                <a:off x="4535392" y="2454686"/>
                <a:ext cx="6689691" cy="2511365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>
                <a:defPPr>
                  <a:defRPr lang="zh-CN"/>
                </a:defPPr>
                <a:lvl1pPr algn="ctr">
                  <a:defRPr sz="2000">
                    <a:solidFill>
                      <a:srgbClr val="494848"/>
                    </a:solidFill>
                    <a:latin typeface="汉仪良品线简" panose="00020600040101010101" pitchFamily="18" charset="-122"/>
                    <a:ea typeface="汉仪良品线简" panose="00020600040101010101" pitchFamily="18" charset="-122"/>
                  </a:defRPr>
                </a:lvl1pPr>
              </a:lstStyle>
              <a:p>
                <a:pPr algn="l"/>
                <a:r>
                  <a:rPr lang="zh-TW" altLang="en-US" sz="3000" b="1" dirty="0" smtClean="0">
                    <a:solidFill>
                      <a:srgbClr val="0180B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+mn-ea"/>
                  </a:rPr>
                  <a:t>服務特色</a:t>
                </a:r>
                <a:endParaRPr lang="zh-CN" altLang="en-US" sz="3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36" name="群組 35"/>
              <p:cNvGrpSpPr/>
              <p:nvPr/>
            </p:nvGrpSpPr>
            <p:grpSpPr>
              <a:xfrm>
                <a:off x="2233908" y="2369158"/>
                <a:ext cx="2128511" cy="2511365"/>
                <a:chOff x="2233908" y="2369158"/>
                <a:chExt cx="2128511" cy="2511365"/>
              </a:xfrm>
            </p:grpSpPr>
            <p:sp>
              <p:nvSpPr>
                <p:cNvPr id="37" name="矩形 36"/>
                <p:cNvSpPr/>
                <p:nvPr/>
              </p:nvSpPr>
              <p:spPr>
                <a:xfrm>
                  <a:off x="2331293" y="2727428"/>
                  <a:ext cx="1892986" cy="1892987"/>
                </a:xfrm>
                <a:prstGeom prst="rect">
                  <a:avLst/>
                </a:prstGeom>
                <a:solidFill>
                  <a:srgbClr val="0180B0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5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38" name="矩形 37"/>
                <p:cNvSpPr/>
                <p:nvPr/>
              </p:nvSpPr>
              <p:spPr>
                <a:xfrm>
                  <a:off x="2233908" y="2369158"/>
                  <a:ext cx="2128511" cy="25113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TW" altLang="en-US" sz="3000" dirty="0" smtClean="0">
                      <a:solidFill>
                        <a:schemeClr val="bg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參</a:t>
                  </a:r>
                  <a:endParaRPr lang="zh-CN" altLang="en-US" sz="30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</p:grpSp>
        </p:grpSp>
        <p:cxnSp>
          <p:nvCxnSpPr>
            <p:cNvPr id="24" name="直接连接符 2"/>
            <p:cNvCxnSpPr/>
            <p:nvPr/>
          </p:nvCxnSpPr>
          <p:spPr>
            <a:xfrm>
              <a:off x="2394523" y="2695714"/>
              <a:ext cx="1872126" cy="1888640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69"/>
            <p:cNvCxnSpPr>
              <a:stCxn id="37" idx="1"/>
            </p:cNvCxnSpPr>
            <p:nvPr/>
          </p:nvCxnSpPr>
          <p:spPr>
            <a:xfrm>
              <a:off x="2331295" y="3673922"/>
              <a:ext cx="1935354" cy="0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70"/>
            <p:cNvCxnSpPr/>
            <p:nvPr/>
          </p:nvCxnSpPr>
          <p:spPr>
            <a:xfrm flipV="1">
              <a:off x="2331293" y="2623801"/>
              <a:ext cx="1892986" cy="1838181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71"/>
            <p:cNvCxnSpPr/>
            <p:nvPr/>
          </p:nvCxnSpPr>
          <p:spPr>
            <a:xfrm flipV="1">
              <a:off x="3277785" y="2623800"/>
              <a:ext cx="0" cy="1960558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5" descr="ååè£¡å¯è½æä¸æå¤äººãæ¤ç©ãç¼é¡åæ¶å¤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26" y="1330505"/>
            <a:ext cx="2379019" cy="26077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圖片 47" descr="描述: D:\承道\相片\智慧人生幸福樂學\精選\P10607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007" y="1442364"/>
            <a:ext cx="2367911" cy="261983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553" y="1434677"/>
            <a:ext cx="2618516" cy="27697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176" b="97095" l="9908" r="89908">
                        <a14:foregroundMark x1="49113" y1="85135" x2="49113" y2="85135"/>
                        <a14:foregroundMark x1="29297" y1="75270" x2="29297" y2="75270"/>
                        <a14:foregroundMark x1="28991" y1="74730" x2="28991" y2="74730"/>
                        <a14:foregroundMark x1="27951" y1="79662" x2="27951" y2="79662"/>
                        <a14:foregroundMark x1="37309" y1="83108" x2="37309" y2="83108"/>
                        <a14:foregroundMark x1="66239" y1="95405" x2="66239" y2="95405"/>
                        <a14:foregroundMark x1="46239" y1="77027" x2="46239" y2="77027"/>
                        <a14:foregroundMark x1="43364" y1="78514" x2="43364" y2="78514"/>
                        <a14:foregroundMark x1="45015" y1="80608" x2="45015" y2="80608"/>
                        <a14:foregroundMark x1="43180" y1="93041" x2="43180" y2="93041"/>
                        <a14:foregroundMark x1="41713" y1="89459" x2="41713" y2="89459"/>
                        <a14:foregroundMark x1="67523" y1="95608" x2="67523" y2="95608"/>
                        <a14:foregroundMark x1="68807" y1="95608" x2="68807" y2="95608"/>
                        <a14:foregroundMark x1="68685" y1="94662" x2="68685" y2="94662"/>
                        <a14:foregroundMark x1="68930" y1="94662" x2="68930" y2="94662"/>
                        <a14:foregroundMark x1="69113" y1="94662" x2="69113" y2="94662"/>
                        <a14:foregroundMark x1="69419" y1="94595" x2="69419" y2="94595"/>
                        <a14:foregroundMark x1="68196" y1="94932" x2="68196" y2="94932"/>
                        <a14:backgroundMark x1="26422" y1="83378" x2="26422" y2="83378"/>
                        <a14:backgroundMark x1="26789" y1="77500" x2="26789" y2="77500"/>
                        <a14:backgroundMark x1="64343" y1="94730" x2="64343" y2="94730"/>
                        <a14:backgroundMark x1="63058" y1="94730" x2="63058" y2="94730"/>
                        <a14:backgroundMark x1="63180" y1="93986" x2="63180" y2="93986"/>
                        <a14:backgroundMark x1="69235" y1="93851" x2="69235" y2="93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54873" r="11968"/>
          <a:stretch/>
        </p:blipFill>
        <p:spPr>
          <a:xfrm>
            <a:off x="9469991" y="234745"/>
            <a:ext cx="2407639" cy="119002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99" y="1434677"/>
            <a:ext cx="2657974" cy="26275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188007" y="205099"/>
            <a:ext cx="11793197" cy="6426437"/>
          </a:xfrm>
          <a:prstGeom prst="rect">
            <a:avLst/>
          </a:prstGeom>
          <a:noFill/>
          <a:ln w="57150" cmpd="thickThin">
            <a:solidFill>
              <a:srgbClr val="A1B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235749" y="238879"/>
            <a:ext cx="4544594" cy="580306"/>
            <a:chOff x="2004882" y="2335427"/>
            <a:chExt cx="16988818" cy="2630626"/>
          </a:xfrm>
        </p:grpSpPr>
        <p:grpSp>
          <p:nvGrpSpPr>
            <p:cNvPr id="23" name="群組 22"/>
            <p:cNvGrpSpPr/>
            <p:nvPr/>
          </p:nvGrpSpPr>
          <p:grpSpPr>
            <a:xfrm>
              <a:off x="2004882" y="2335427"/>
              <a:ext cx="16988818" cy="2630626"/>
              <a:chOff x="2004882" y="2335427"/>
              <a:chExt cx="16988818" cy="2630626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2004882" y="2335427"/>
                <a:ext cx="16642671" cy="2471351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solidFill>
                  <a:srgbClr val="018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5" name="文本框 37"/>
              <p:cNvSpPr txBox="1"/>
              <p:nvPr/>
            </p:nvSpPr>
            <p:spPr>
              <a:xfrm>
                <a:off x="4535388" y="2454686"/>
                <a:ext cx="14458312" cy="2511367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>
                <a:defPPr>
                  <a:defRPr lang="zh-CN"/>
                </a:defPPr>
                <a:lvl1pPr algn="ctr">
                  <a:defRPr sz="2000">
                    <a:solidFill>
                      <a:srgbClr val="494848"/>
                    </a:solidFill>
                    <a:latin typeface="汉仪良品线简" panose="00020600040101010101" pitchFamily="18" charset="-122"/>
                    <a:ea typeface="汉仪良品线简" panose="00020600040101010101" pitchFamily="18" charset="-122"/>
                  </a:defRPr>
                </a:lvl1pPr>
              </a:lstStyle>
              <a:p>
                <a:pPr algn="l"/>
                <a:r>
                  <a:rPr lang="zh-TW" altLang="en-US" sz="3000" b="1" dirty="0" smtClean="0">
                    <a:solidFill>
                      <a:srgbClr val="0070C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+mn-ea"/>
                  </a:rPr>
                  <a:t>服務特色</a:t>
                </a:r>
                <a:r>
                  <a:rPr lang="en-US" altLang="zh-TW" sz="3000" b="1" dirty="0" smtClean="0">
                    <a:solidFill>
                      <a:srgbClr val="0070C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+mn-ea"/>
                  </a:rPr>
                  <a:t>-</a:t>
                </a:r>
                <a:r>
                  <a:rPr lang="zh-TW" altLang="en-US" sz="3000" b="1" dirty="0" smtClean="0">
                    <a:solidFill>
                      <a:srgbClr val="0070C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+mn-ea"/>
                  </a:rPr>
                  <a:t>我們的榮耀</a:t>
                </a:r>
                <a:endParaRPr lang="zh-CN" altLang="en-US" sz="30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36" name="群組 35"/>
              <p:cNvGrpSpPr/>
              <p:nvPr/>
            </p:nvGrpSpPr>
            <p:grpSpPr>
              <a:xfrm>
                <a:off x="2233908" y="2369158"/>
                <a:ext cx="2128511" cy="2511365"/>
                <a:chOff x="2233908" y="2369158"/>
                <a:chExt cx="2128511" cy="2511365"/>
              </a:xfrm>
            </p:grpSpPr>
            <p:sp>
              <p:nvSpPr>
                <p:cNvPr id="37" name="矩形 36"/>
                <p:cNvSpPr/>
                <p:nvPr/>
              </p:nvSpPr>
              <p:spPr>
                <a:xfrm>
                  <a:off x="2331293" y="2727428"/>
                  <a:ext cx="1892986" cy="1892987"/>
                </a:xfrm>
                <a:prstGeom prst="rect">
                  <a:avLst/>
                </a:prstGeom>
                <a:solidFill>
                  <a:srgbClr val="0180B0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5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38" name="矩形 37"/>
                <p:cNvSpPr/>
                <p:nvPr/>
              </p:nvSpPr>
              <p:spPr>
                <a:xfrm>
                  <a:off x="2233908" y="2369158"/>
                  <a:ext cx="2128511" cy="25113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TW" altLang="en-US" sz="3000" dirty="0" smtClean="0">
                      <a:solidFill>
                        <a:schemeClr val="bg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參</a:t>
                  </a:r>
                  <a:endParaRPr lang="zh-CN" altLang="en-US" sz="30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</p:grpSp>
        </p:grpSp>
        <p:cxnSp>
          <p:nvCxnSpPr>
            <p:cNvPr id="24" name="直接连接符 2"/>
            <p:cNvCxnSpPr/>
            <p:nvPr/>
          </p:nvCxnSpPr>
          <p:spPr>
            <a:xfrm>
              <a:off x="2394523" y="2695714"/>
              <a:ext cx="1872126" cy="1888640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69"/>
            <p:cNvCxnSpPr>
              <a:stCxn id="37" idx="1"/>
            </p:cNvCxnSpPr>
            <p:nvPr/>
          </p:nvCxnSpPr>
          <p:spPr>
            <a:xfrm>
              <a:off x="2331295" y="3673922"/>
              <a:ext cx="1935354" cy="0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70"/>
            <p:cNvCxnSpPr/>
            <p:nvPr/>
          </p:nvCxnSpPr>
          <p:spPr>
            <a:xfrm flipV="1">
              <a:off x="2331293" y="2623801"/>
              <a:ext cx="1892986" cy="1838181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71"/>
            <p:cNvCxnSpPr/>
            <p:nvPr/>
          </p:nvCxnSpPr>
          <p:spPr>
            <a:xfrm flipV="1">
              <a:off x="3277785" y="2623800"/>
              <a:ext cx="0" cy="1960558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76" b="97095" l="9908" r="89908">
                        <a14:foregroundMark x1="49113" y1="85135" x2="49113" y2="85135"/>
                        <a14:foregroundMark x1="29297" y1="75270" x2="29297" y2="75270"/>
                        <a14:foregroundMark x1="28991" y1="74730" x2="28991" y2="74730"/>
                        <a14:foregroundMark x1="27951" y1="79662" x2="27951" y2="79662"/>
                        <a14:foregroundMark x1="37309" y1="83108" x2="37309" y2="83108"/>
                        <a14:foregroundMark x1="66239" y1="95405" x2="66239" y2="95405"/>
                        <a14:foregroundMark x1="46239" y1="77027" x2="46239" y2="77027"/>
                        <a14:foregroundMark x1="43364" y1="78514" x2="43364" y2="78514"/>
                        <a14:foregroundMark x1="45015" y1="80608" x2="45015" y2="80608"/>
                        <a14:foregroundMark x1="43180" y1="93041" x2="43180" y2="93041"/>
                        <a14:foregroundMark x1="41713" y1="89459" x2="41713" y2="89459"/>
                        <a14:foregroundMark x1="67523" y1="95608" x2="67523" y2="95608"/>
                        <a14:foregroundMark x1="68807" y1="95608" x2="68807" y2="95608"/>
                        <a14:foregroundMark x1="68685" y1="94662" x2="68685" y2="94662"/>
                        <a14:foregroundMark x1="68930" y1="94662" x2="68930" y2="94662"/>
                        <a14:foregroundMark x1="69113" y1="94662" x2="69113" y2="94662"/>
                        <a14:foregroundMark x1="69419" y1="94595" x2="69419" y2="94595"/>
                        <a14:foregroundMark x1="68196" y1="94932" x2="68196" y2="94932"/>
                        <a14:backgroundMark x1="26422" y1="83378" x2="26422" y2="83378"/>
                        <a14:backgroundMark x1="26789" y1="77500" x2="26789" y2="77500"/>
                        <a14:backgroundMark x1="64343" y1="94730" x2="64343" y2="94730"/>
                        <a14:backgroundMark x1="63058" y1="94730" x2="63058" y2="94730"/>
                        <a14:backgroundMark x1="63180" y1="93986" x2="63180" y2="93986"/>
                        <a14:backgroundMark x1="69235" y1="93851" x2="69235" y2="93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54873" r="11968"/>
          <a:stretch/>
        </p:blipFill>
        <p:spPr>
          <a:xfrm>
            <a:off x="10004641" y="298766"/>
            <a:ext cx="1889137" cy="933745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192666" y="999839"/>
            <a:ext cx="11530130" cy="5401001"/>
            <a:chOff x="192666" y="999839"/>
            <a:chExt cx="11530130" cy="5401001"/>
          </a:xfrm>
        </p:grpSpPr>
        <p:grpSp>
          <p:nvGrpSpPr>
            <p:cNvPr id="7" name="群組 6"/>
            <p:cNvGrpSpPr/>
            <p:nvPr/>
          </p:nvGrpSpPr>
          <p:grpSpPr>
            <a:xfrm>
              <a:off x="192666" y="999839"/>
              <a:ext cx="11530130" cy="5401001"/>
              <a:chOff x="192666" y="999839"/>
              <a:chExt cx="11530130" cy="5401001"/>
            </a:xfrm>
          </p:grpSpPr>
          <p:grpSp>
            <p:nvGrpSpPr>
              <p:cNvPr id="4" name="群組 3"/>
              <p:cNvGrpSpPr/>
              <p:nvPr/>
            </p:nvGrpSpPr>
            <p:grpSpPr>
              <a:xfrm>
                <a:off x="192666" y="999839"/>
                <a:ext cx="11530130" cy="5377812"/>
                <a:chOff x="493272" y="1790912"/>
                <a:chExt cx="11530130" cy="5377812"/>
              </a:xfrm>
            </p:grpSpPr>
            <p:pic>
              <p:nvPicPr>
                <p:cNvPr id="25" name="Picture 4" descr="ååè£¡å¯è½æä¸æå¤äºº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5453" y="5474921"/>
                  <a:ext cx="2564560" cy="15151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9" name="矩形 28"/>
                <p:cNvSpPr/>
                <p:nvPr/>
              </p:nvSpPr>
              <p:spPr>
                <a:xfrm flipH="1">
                  <a:off x="5442919" y="1790912"/>
                  <a:ext cx="45719" cy="5377812"/>
                </a:xfrm>
                <a:prstGeom prst="rect">
                  <a:avLst/>
                </a:prstGeom>
                <a:solidFill>
                  <a:srgbClr val="B6000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accent2">
                        <a:lumMod val="75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grpSp>
              <p:nvGrpSpPr>
                <p:cNvPr id="30" name="组合 2"/>
                <p:cNvGrpSpPr/>
                <p:nvPr/>
              </p:nvGrpSpPr>
              <p:grpSpPr>
                <a:xfrm>
                  <a:off x="2525395" y="1877060"/>
                  <a:ext cx="7414895" cy="756920"/>
                  <a:chOff x="3977" y="2956"/>
                  <a:chExt cx="11677" cy="1192"/>
                </a:xfrm>
              </p:grpSpPr>
              <p:grpSp>
                <p:nvGrpSpPr>
                  <p:cNvPr id="32" name="组合 41"/>
                  <p:cNvGrpSpPr/>
                  <p:nvPr/>
                </p:nvGrpSpPr>
                <p:grpSpPr>
                  <a:xfrm>
                    <a:off x="3977" y="3025"/>
                    <a:ext cx="4810" cy="630"/>
                    <a:chOff x="4617" y="3025"/>
                    <a:chExt cx="4810" cy="630"/>
                  </a:xfrm>
                </p:grpSpPr>
                <p:sp>
                  <p:nvSpPr>
                    <p:cNvPr id="44" name="文本框 7"/>
                    <p:cNvSpPr txBox="1"/>
                    <p:nvPr/>
                  </p:nvSpPr>
                  <p:spPr>
                    <a:xfrm>
                      <a:off x="4617" y="3025"/>
                      <a:ext cx="4330" cy="6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zh-TW" altLang="en-US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全國老人福利機構評鑑</a:t>
                      </a:r>
                      <a:endParaRPr lang="zh-CN" alt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  <p:sp>
                  <p:nvSpPr>
                    <p:cNvPr id="45" name=" 184"/>
                    <p:cNvSpPr/>
                    <p:nvPr/>
                  </p:nvSpPr>
                  <p:spPr>
                    <a:xfrm>
                      <a:off x="9075" y="3206"/>
                      <a:ext cx="352" cy="370"/>
                    </a:xfrm>
                    <a:prstGeom prst="ellipse">
                      <a:avLst/>
                    </a:prstGeom>
                    <a:solidFill>
                      <a:srgbClr val="F0143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>
                      <a:scene3d>
                        <a:camera prst="orthographicFront"/>
                        <a:lightRig rig="threePt" dir="t"/>
                      </a:scene3d>
                      <a:sp3d>
                        <a:contourClr>
                          <a:srgbClr val="FFFFFF"/>
                        </a:contourClr>
                      </a:sp3d>
                    </a:bodyPr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</p:grpSp>
              <p:sp>
                <p:nvSpPr>
                  <p:cNvPr id="43" name="文本框 30"/>
                  <p:cNvSpPr txBox="1"/>
                  <p:nvPr/>
                </p:nvSpPr>
                <p:spPr>
                  <a:xfrm>
                    <a:off x="8948" y="2956"/>
                    <a:ext cx="6706" cy="11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en-US" altLang="zh-TW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96</a:t>
                    </a:r>
                    <a:r>
                      <a: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、</a:t>
                    </a:r>
                    <a:r>
                      <a:rPr lang="en-US" altLang="zh-TW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99</a:t>
                    </a:r>
                    <a:r>
                      <a: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、</a:t>
                    </a:r>
                    <a:r>
                      <a:rPr lang="en-US" altLang="zh-TW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102</a:t>
                    </a:r>
                    <a:r>
                      <a: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、</a:t>
                    </a:r>
                    <a:r>
                      <a:rPr lang="en-US" altLang="zh-TW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105</a:t>
                    </a:r>
                    <a:r>
                      <a: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年老人福利機構</a:t>
                    </a:r>
                    <a:r>
                      <a:rPr lang="zh-TW" alt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評鑑「</a:t>
                    </a:r>
                    <a:r>
                      <a:rPr lang="zh-TW" altLang="en-US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優等</a:t>
                    </a:r>
                    <a:r>
                      <a: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」</a:t>
                    </a:r>
                    <a:r>
                      <a:rPr lang="en-US" altLang="zh-TW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(</a:t>
                    </a:r>
                    <a:r>
                      <a: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每</a:t>
                    </a:r>
                    <a:r>
                      <a:rPr lang="en-US" altLang="zh-TW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3</a:t>
                    </a:r>
                    <a:r>
                      <a: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年評鑑</a:t>
                    </a:r>
                    <a:r>
                      <a:rPr lang="en-US" altLang="zh-TW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1</a:t>
                    </a:r>
                    <a:r>
                      <a: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次</a:t>
                    </a:r>
                    <a:r>
                      <a:rPr lang="en-US" altLang="zh-TW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)</a:t>
                    </a:r>
                  </a:p>
                </p:txBody>
              </p:sp>
            </p:grpSp>
            <p:grpSp>
              <p:nvGrpSpPr>
                <p:cNvPr id="46" name="组合 4"/>
                <p:cNvGrpSpPr/>
                <p:nvPr/>
              </p:nvGrpSpPr>
              <p:grpSpPr>
                <a:xfrm>
                  <a:off x="2105237" y="2599690"/>
                  <a:ext cx="8653145" cy="756920"/>
                  <a:chOff x="2353" y="4161"/>
                  <a:chExt cx="13627" cy="1192"/>
                </a:xfrm>
              </p:grpSpPr>
              <p:grpSp>
                <p:nvGrpSpPr>
                  <p:cNvPr id="47" name="组合 42"/>
                  <p:cNvGrpSpPr/>
                  <p:nvPr/>
                </p:nvGrpSpPr>
                <p:grpSpPr>
                  <a:xfrm>
                    <a:off x="2353" y="4326"/>
                    <a:ext cx="5470" cy="630"/>
                    <a:chOff x="2993" y="4326"/>
                    <a:chExt cx="5470" cy="630"/>
                  </a:xfrm>
                </p:grpSpPr>
                <p:sp>
                  <p:nvSpPr>
                    <p:cNvPr id="49" name="文本框 8"/>
                    <p:cNvSpPr txBox="1"/>
                    <p:nvPr/>
                  </p:nvSpPr>
                  <p:spPr>
                    <a:xfrm>
                      <a:off x="2993" y="4326"/>
                      <a:ext cx="5138" cy="6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zh-TW" altLang="en-US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高齡友善健康照護</a:t>
                      </a:r>
                      <a:r>
                        <a:rPr lang="zh-TW" altLang="en-US" sz="20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機構認證</a:t>
                      </a:r>
                      <a:endParaRPr lang="zh-CN" alt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  <p:sp>
                  <p:nvSpPr>
                    <p:cNvPr id="50" name=" 184"/>
                    <p:cNvSpPr/>
                    <p:nvPr/>
                  </p:nvSpPr>
                  <p:spPr>
                    <a:xfrm>
                      <a:off x="8111" y="4456"/>
                      <a:ext cx="352" cy="370"/>
                    </a:xfrm>
                    <a:prstGeom prst="ellipse">
                      <a:avLst/>
                    </a:prstGeom>
                    <a:solidFill>
                      <a:srgbClr val="F0143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>
                      <a:scene3d>
                        <a:camera prst="orthographicFront"/>
                        <a:lightRig rig="threePt" dir="t"/>
                      </a:scene3d>
                      <a:sp3d>
                        <a:contourClr>
                          <a:srgbClr val="FFFFFF"/>
                        </a:contourClr>
                      </a:sp3d>
                    </a:bodyPr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</p:grpSp>
              <p:sp>
                <p:nvSpPr>
                  <p:cNvPr id="48" name="文本框 36"/>
                  <p:cNvSpPr txBox="1"/>
                  <p:nvPr/>
                </p:nvSpPr>
                <p:spPr>
                  <a:xfrm>
                    <a:off x="7904" y="4161"/>
                    <a:ext cx="8076" cy="11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en-US" altLang="zh-CN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104-107</a:t>
                    </a:r>
                    <a:r>
                      <a:rPr lang="zh-TW" alt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、</a:t>
                    </a:r>
                    <a:r>
                      <a:rPr lang="en-US" altLang="zh-TW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108-111</a:t>
                    </a:r>
                    <a:r>
                      <a:rPr lang="zh-TW" alt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通過認證</a:t>
                    </a:r>
                    <a:endParaRPr lang="en-US" altLang="zh-TW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>
                      <a:lnSpc>
                        <a:spcPct val="120000"/>
                      </a:lnSpc>
                    </a:pPr>
                    <a:r>
                      <a:rPr lang="en-US" altLang="zh-TW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107</a:t>
                    </a:r>
                    <a:r>
                      <a:rPr lang="zh-TW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年長照機構組「典範</a:t>
                    </a:r>
                    <a:r>
                      <a:rPr lang="zh-TW" altLang="en-US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獎」</a:t>
                    </a:r>
                    <a:endParaRPr lang="zh-CN" altLang="en-US" b="1" dirty="0">
                      <a:solidFill>
                        <a:schemeClr val="accent2">
                          <a:lumMod val="75000"/>
                        </a:schemeClr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</p:txBody>
              </p:sp>
            </p:grpSp>
            <p:grpSp>
              <p:nvGrpSpPr>
                <p:cNvPr id="51" name="组合 5"/>
                <p:cNvGrpSpPr/>
                <p:nvPr/>
              </p:nvGrpSpPr>
              <p:grpSpPr>
                <a:xfrm>
                  <a:off x="3452354" y="3356681"/>
                  <a:ext cx="6249670" cy="756920"/>
                  <a:chOff x="3295" y="5420"/>
                  <a:chExt cx="9842" cy="1192"/>
                </a:xfrm>
              </p:grpSpPr>
              <p:grpSp>
                <p:nvGrpSpPr>
                  <p:cNvPr id="52" name="组合 43"/>
                  <p:cNvGrpSpPr/>
                  <p:nvPr/>
                </p:nvGrpSpPr>
                <p:grpSpPr>
                  <a:xfrm>
                    <a:off x="3295" y="5625"/>
                    <a:ext cx="3345" cy="630"/>
                    <a:chOff x="3935" y="5625"/>
                    <a:chExt cx="3345" cy="630"/>
                  </a:xfrm>
                </p:grpSpPr>
                <p:sp>
                  <p:nvSpPr>
                    <p:cNvPr id="54" name="文本框 9"/>
                    <p:cNvSpPr txBox="1"/>
                    <p:nvPr/>
                  </p:nvSpPr>
                  <p:spPr>
                    <a:xfrm>
                      <a:off x="3935" y="5625"/>
                      <a:ext cx="2714" cy="6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zh-TW" altLang="en-US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志願服務評鑑</a:t>
                      </a:r>
                      <a:endParaRPr lang="zh-CN" alt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  <p:sp>
                  <p:nvSpPr>
                    <p:cNvPr id="55" name=" 184"/>
                    <p:cNvSpPr/>
                    <p:nvPr/>
                  </p:nvSpPr>
                  <p:spPr>
                    <a:xfrm>
                      <a:off x="6928" y="5761"/>
                      <a:ext cx="352" cy="370"/>
                    </a:xfrm>
                    <a:prstGeom prst="ellipse">
                      <a:avLst/>
                    </a:prstGeom>
                    <a:solidFill>
                      <a:srgbClr val="F0143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>
                      <a:scene3d>
                        <a:camera prst="orthographicFront"/>
                        <a:lightRig rig="threePt" dir="t"/>
                      </a:scene3d>
                      <a:sp3d>
                        <a:contourClr>
                          <a:srgbClr val="FFFFFF"/>
                        </a:contourClr>
                      </a:sp3d>
                    </a:bodyPr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</p:grpSp>
              <p:sp>
                <p:nvSpPr>
                  <p:cNvPr id="53" name="文本框 47"/>
                  <p:cNvSpPr txBox="1"/>
                  <p:nvPr/>
                </p:nvSpPr>
                <p:spPr>
                  <a:xfrm>
                    <a:off x="6684" y="5420"/>
                    <a:ext cx="6453" cy="11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en-US" altLang="zh-CN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98</a:t>
                    </a:r>
                    <a:r>
                      <a:rPr lang="zh-CN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、</a:t>
                    </a:r>
                    <a:r>
                      <a:rPr lang="en-US" altLang="zh-CN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103</a:t>
                    </a:r>
                    <a:r>
                      <a:rPr lang="zh-CN" alt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年</a:t>
                    </a:r>
                    <a:r>
                      <a: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評鑑「</a:t>
                    </a:r>
                    <a:r>
                      <a:rPr lang="zh-TW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特優</a:t>
                    </a:r>
                    <a:r>
                      <a:rPr lang="zh-TW" alt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」、</a:t>
                    </a:r>
                    <a:r>
                      <a:rPr lang="en-US" altLang="zh-TW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104</a:t>
                    </a:r>
                    <a:r>
                      <a: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至</a:t>
                    </a:r>
                    <a:r>
                      <a:rPr lang="en-US" altLang="zh-TW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107</a:t>
                    </a:r>
                    <a:r>
                      <a: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年免評</a:t>
                    </a:r>
                    <a:endParaRPr lang="zh-CN" altLang="en-US" dirty="0">
                      <a:solidFill>
                        <a:schemeClr val="accent2">
                          <a:lumMod val="75000"/>
                        </a:schemeClr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</p:txBody>
              </p:sp>
            </p:grpSp>
            <p:grpSp>
              <p:nvGrpSpPr>
                <p:cNvPr id="56" name="组合 6"/>
                <p:cNvGrpSpPr/>
                <p:nvPr/>
              </p:nvGrpSpPr>
              <p:grpSpPr>
                <a:xfrm>
                  <a:off x="2268855" y="4051300"/>
                  <a:ext cx="8489315" cy="1089660"/>
                  <a:chOff x="3573" y="6380"/>
                  <a:chExt cx="13369" cy="1716"/>
                </a:xfrm>
              </p:grpSpPr>
              <p:grpSp>
                <p:nvGrpSpPr>
                  <p:cNvPr id="57" name="组合 44"/>
                  <p:cNvGrpSpPr/>
                  <p:nvPr/>
                </p:nvGrpSpPr>
                <p:grpSpPr>
                  <a:xfrm>
                    <a:off x="3573" y="6749"/>
                    <a:ext cx="5216" cy="630"/>
                    <a:chOff x="4213" y="6749"/>
                    <a:chExt cx="5216" cy="630"/>
                  </a:xfrm>
                </p:grpSpPr>
                <p:sp>
                  <p:nvSpPr>
                    <p:cNvPr id="59" name="文本框 10"/>
                    <p:cNvSpPr txBox="1"/>
                    <p:nvPr/>
                  </p:nvSpPr>
                  <p:spPr>
                    <a:xfrm>
                      <a:off x="4213" y="6749"/>
                      <a:ext cx="4734" cy="6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zh-TW" altLang="en-US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全國老人機構運動會團體</a:t>
                      </a:r>
                      <a:endParaRPr lang="zh-CN" alt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  <p:sp>
                  <p:nvSpPr>
                    <p:cNvPr id="60" name=" 184"/>
                    <p:cNvSpPr/>
                    <p:nvPr/>
                  </p:nvSpPr>
                  <p:spPr>
                    <a:xfrm>
                      <a:off x="9077" y="6879"/>
                      <a:ext cx="352" cy="370"/>
                    </a:xfrm>
                    <a:prstGeom prst="ellipse">
                      <a:avLst/>
                    </a:prstGeom>
                    <a:solidFill>
                      <a:srgbClr val="F0143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>
                      <a:scene3d>
                        <a:camera prst="orthographicFront"/>
                        <a:lightRig rig="threePt" dir="t"/>
                      </a:scene3d>
                      <a:sp3d>
                        <a:contourClr>
                          <a:srgbClr val="FFFFFF"/>
                        </a:contourClr>
                      </a:sp3d>
                    </a:bodyPr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</p:grpSp>
              <p:sp>
                <p:nvSpPr>
                  <p:cNvPr id="58" name="文本框 48"/>
                  <p:cNvSpPr txBox="1"/>
                  <p:nvPr/>
                </p:nvSpPr>
                <p:spPr>
                  <a:xfrm>
                    <a:off x="8826" y="6380"/>
                    <a:ext cx="8116" cy="17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en-US" altLang="zh-CN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103</a:t>
                    </a:r>
                    <a:r>
                      <a:rPr lang="zh-CN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、</a:t>
                    </a:r>
                    <a:r>
                      <a:rPr lang="en-US" altLang="zh-CN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104</a:t>
                    </a:r>
                    <a:r>
                      <a:rPr lang="zh-CN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、</a:t>
                    </a:r>
                    <a:r>
                      <a:rPr lang="en-US" altLang="zh-CN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106</a:t>
                    </a:r>
                    <a:r>
                      <a:rPr lang="zh-CN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及</a:t>
                    </a:r>
                    <a:r>
                      <a:rPr lang="en-US" altLang="zh-CN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107</a:t>
                    </a:r>
                    <a:r>
                      <a:rPr lang="zh-CN" alt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年</a:t>
                    </a:r>
                    <a:r>
                      <a:rPr lang="zh-TW" alt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榮獲</a:t>
                    </a:r>
                    <a:r>
                      <a:rPr lang="zh-CN" alt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「</a:t>
                    </a:r>
                    <a:r>
                      <a:rPr lang="zh-CN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金牌</a:t>
                    </a:r>
                    <a:r>
                      <a:rPr lang="zh-CN" alt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」</a:t>
                    </a:r>
                    <a:endParaRPr lang="en-US" altLang="zh-CN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>
                      <a:lnSpc>
                        <a:spcPct val="120000"/>
                      </a:lnSpc>
                    </a:pPr>
                    <a:r>
                      <a:rPr lang="en-US" altLang="zh-TW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106</a:t>
                    </a:r>
                    <a:r>
                      <a:rPr lang="zh-TW" alt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年榮獲「</a:t>
                    </a:r>
                    <a:r>
                      <a:rPr lang="zh-TW" altLang="en-US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最佳造型獎</a:t>
                    </a:r>
                    <a:r>
                      <a: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」</a:t>
                    </a:r>
                    <a:endParaRPr lang="en-US" altLang="zh-TW" dirty="0">
                      <a:solidFill>
                        <a:schemeClr val="accent2">
                          <a:lumMod val="75000"/>
                        </a:schemeClr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  <a:p>
                    <a:pPr>
                      <a:lnSpc>
                        <a:spcPct val="120000"/>
                      </a:lnSpc>
                    </a:pPr>
                    <a:r>
                      <a:rPr lang="en-US" altLang="zh-CN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107</a:t>
                    </a:r>
                    <a:r>
                      <a:rPr lang="zh-TW" alt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年「</a:t>
                    </a:r>
                    <a:r>
                      <a:rPr lang="zh-TW" altLang="en-US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彰老</a:t>
                    </a:r>
                    <a:r>
                      <a:rPr lang="en-US" altLang="zh-TW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-</a:t>
                    </a:r>
                    <a:r>
                      <a:rPr lang="zh-TW" altLang="en-US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不老打擊樂團</a:t>
                    </a:r>
                    <a:r>
                      <a:rPr lang="zh-TW" alt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」受邀擔任開場表演</a:t>
                    </a:r>
                    <a:endParaRPr lang="zh-CN" altLang="en-US" dirty="0">
                      <a:solidFill>
                        <a:schemeClr val="accent2">
                          <a:lumMod val="75000"/>
                        </a:schemeClr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</p:txBody>
              </p:sp>
            </p:grpSp>
            <p:grpSp>
              <p:nvGrpSpPr>
                <p:cNvPr id="61" name="组合 13"/>
                <p:cNvGrpSpPr/>
                <p:nvPr/>
              </p:nvGrpSpPr>
              <p:grpSpPr>
                <a:xfrm>
                  <a:off x="3195955" y="5134965"/>
                  <a:ext cx="7562215" cy="756920"/>
                  <a:chOff x="5033" y="7892"/>
                  <a:chExt cx="11909" cy="1192"/>
                </a:xfrm>
              </p:grpSpPr>
              <p:grpSp>
                <p:nvGrpSpPr>
                  <p:cNvPr id="62" name="组合 45"/>
                  <p:cNvGrpSpPr/>
                  <p:nvPr/>
                </p:nvGrpSpPr>
                <p:grpSpPr>
                  <a:xfrm>
                    <a:off x="5033" y="8064"/>
                    <a:ext cx="3749" cy="630"/>
                    <a:chOff x="5673" y="8064"/>
                    <a:chExt cx="3749" cy="630"/>
                  </a:xfrm>
                </p:grpSpPr>
                <p:sp>
                  <p:nvSpPr>
                    <p:cNvPr id="64" name="文本框 11"/>
                    <p:cNvSpPr txBox="1"/>
                    <p:nvPr/>
                  </p:nvSpPr>
                  <p:spPr>
                    <a:xfrm>
                      <a:off x="5673" y="8064"/>
                      <a:ext cx="3118" cy="6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zh-TW" altLang="en-US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銀髮健康操大賽</a:t>
                      </a:r>
                      <a:endParaRPr lang="zh-CN" altLang="en-US" sz="20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  <p:sp>
                  <p:nvSpPr>
                    <p:cNvPr id="65" name=" 184"/>
                    <p:cNvSpPr/>
                    <p:nvPr/>
                  </p:nvSpPr>
                  <p:spPr>
                    <a:xfrm>
                      <a:off x="9070" y="8183"/>
                      <a:ext cx="352" cy="370"/>
                    </a:xfrm>
                    <a:prstGeom prst="ellipse">
                      <a:avLst/>
                    </a:prstGeom>
                    <a:solidFill>
                      <a:srgbClr val="F0143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>
                      <a:scene3d>
                        <a:camera prst="orthographicFront"/>
                        <a:lightRig rig="threePt" dir="t"/>
                      </a:scene3d>
                      <a:sp3d>
                        <a:contourClr>
                          <a:srgbClr val="FFFFFF"/>
                        </a:contourClr>
                      </a:sp3d>
                    </a:bodyPr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</p:grpSp>
              <p:sp>
                <p:nvSpPr>
                  <p:cNvPr id="63" name="文本框 49"/>
                  <p:cNvSpPr txBox="1"/>
                  <p:nvPr/>
                </p:nvSpPr>
                <p:spPr>
                  <a:xfrm>
                    <a:off x="8948" y="7892"/>
                    <a:ext cx="7994" cy="11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en-US" altLang="zh-TW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105</a:t>
                    </a:r>
                    <a:r>
                      <a:rPr lang="zh-TW" alt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年參與弘</a:t>
                    </a:r>
                    <a:r>
                      <a: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道老人基金會「銀髮健康操大賽</a:t>
                    </a:r>
                    <a:r>
                      <a:rPr lang="zh-TW" alt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」，榮獲「</a:t>
                    </a:r>
                    <a:r>
                      <a:rPr lang="zh-TW" altLang="en-US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坐</a:t>
                    </a:r>
                    <a:r>
                      <a:rPr lang="zh-TW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姿組</a:t>
                    </a:r>
                    <a:r>
                      <a:rPr lang="zh-TW" altLang="en-US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佳作</a:t>
                    </a:r>
                    <a:r>
                      <a:rPr lang="zh-TW" alt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」及「</a:t>
                    </a:r>
                    <a:r>
                      <a:rPr lang="zh-TW" altLang="en-US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特別</a:t>
                    </a:r>
                    <a:r>
                      <a:rPr lang="zh-TW" altLang="en-US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人氣</a:t>
                    </a:r>
                    <a:r>
                      <a:rPr lang="zh-TW" altLang="en-US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獎</a:t>
                    </a:r>
                    <a:r>
                      <a:rPr lang="zh-TW" altLang="en-US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」！</a:t>
                    </a:r>
                    <a:endParaRPr lang="zh-TW" altLang="en-US" dirty="0">
                      <a:solidFill>
                        <a:schemeClr val="accent2">
                          <a:lumMod val="75000"/>
                        </a:schemeClr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endParaRPr>
                  </a:p>
                </p:txBody>
              </p:sp>
            </p:grpSp>
            <p:grpSp>
              <p:nvGrpSpPr>
                <p:cNvPr id="66" name="组合 14"/>
                <p:cNvGrpSpPr/>
                <p:nvPr/>
              </p:nvGrpSpPr>
              <p:grpSpPr>
                <a:xfrm>
                  <a:off x="3452495" y="5892165"/>
                  <a:ext cx="6952615" cy="756920"/>
                  <a:chOff x="5437" y="9279"/>
                  <a:chExt cx="10949" cy="1192"/>
                </a:xfrm>
              </p:grpSpPr>
              <p:grpSp>
                <p:nvGrpSpPr>
                  <p:cNvPr id="67" name="组合 46"/>
                  <p:cNvGrpSpPr/>
                  <p:nvPr/>
                </p:nvGrpSpPr>
                <p:grpSpPr>
                  <a:xfrm>
                    <a:off x="5437" y="9317"/>
                    <a:ext cx="3345" cy="773"/>
                    <a:chOff x="6077" y="9317"/>
                    <a:chExt cx="3345" cy="773"/>
                  </a:xfrm>
                </p:grpSpPr>
                <p:sp>
                  <p:nvSpPr>
                    <p:cNvPr id="69" name="文本框 12"/>
                    <p:cNvSpPr txBox="1"/>
                    <p:nvPr/>
                  </p:nvSpPr>
                  <p:spPr>
                    <a:xfrm>
                      <a:off x="6077" y="9317"/>
                      <a:ext cx="2714" cy="63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zh-TW" altLang="en-US" sz="2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安心場所認證</a:t>
                      </a:r>
                    </a:p>
                  </p:txBody>
                </p:sp>
                <p:sp>
                  <p:nvSpPr>
                    <p:cNvPr id="70" name=" 184"/>
                    <p:cNvSpPr/>
                    <p:nvPr/>
                  </p:nvSpPr>
                  <p:spPr>
                    <a:xfrm>
                      <a:off x="9070" y="9720"/>
                      <a:ext cx="352" cy="370"/>
                    </a:xfrm>
                    <a:prstGeom prst="ellipse">
                      <a:avLst/>
                    </a:prstGeom>
                    <a:solidFill>
                      <a:srgbClr val="F0143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>
                      <a:scene3d>
                        <a:camera prst="orthographicFront"/>
                        <a:lightRig rig="threePt" dir="t"/>
                      </a:scene3d>
                      <a:sp3d>
                        <a:contourClr>
                          <a:srgbClr val="FFFFFF"/>
                        </a:contourClr>
                      </a:sp3d>
                    </a:bodyPr>
                    <a:lstStyle/>
                    <a:p>
                      <a:pPr algn="ctr" eaLnBrk="1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zh-CN" altLang="en-US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p:txBody>
                </p:sp>
              </p:grpSp>
              <p:sp>
                <p:nvSpPr>
                  <p:cNvPr id="68" name="文本框 50"/>
                  <p:cNvSpPr txBox="1"/>
                  <p:nvPr/>
                </p:nvSpPr>
                <p:spPr>
                  <a:xfrm>
                    <a:off x="8866" y="9279"/>
                    <a:ext cx="7520" cy="119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彰化縣衛生局自動體外心臟去顫器</a:t>
                    </a:r>
                    <a:r>
                      <a:rPr lang="en-US" altLang="zh-TW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(AED)</a:t>
                    </a:r>
                    <a:r>
                      <a:rPr lang="zh-TW" alt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rPr>
                      <a:t>安心場所認證</a:t>
                    </a:r>
                  </a:p>
                </p:txBody>
              </p:sp>
            </p:grpSp>
            <p:pic>
              <p:nvPicPr>
                <p:cNvPr id="71" name="圖片 70" descr="D:\01高齡友善健康照護機構認證\107\1071114典範獎_衛生福利部彰化老人養護中心\1071129典範頒獎相片\_MG_5477.JPG"/>
                <p:cNvPicPr/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05110" y="3434124"/>
                  <a:ext cx="1537888" cy="131338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72" name="圖片 71" descr="Z:\00-老人福利機構評鑑專區\105年機構評鑑\105評鑑頒獎典禮\DSC02877.JPG"/>
                <p:cNvPicPr/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266" t="6651" r="7863" b="8703"/>
                <a:stretch/>
              </p:blipFill>
              <p:spPr bwMode="auto">
                <a:xfrm>
                  <a:off x="10428138" y="2023864"/>
                  <a:ext cx="1373467" cy="12205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73" name="Picture 6" descr="C:\Users\user\Desktop\107不老打擊樂團\20181022_165810_0001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76230" y="5334632"/>
                  <a:ext cx="1547172" cy="173980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4" name="Picture 2" descr="ååè£¡å¯è½æ1 äººãæ¶å¤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7572" t="18482" r="9595" b="1947"/>
                <a:stretch/>
              </p:blipFill>
              <p:spPr bwMode="auto">
                <a:xfrm>
                  <a:off x="493272" y="3109766"/>
                  <a:ext cx="1972834" cy="1883067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" name="群組 5"/>
              <p:cNvGrpSpPr/>
              <p:nvPr/>
            </p:nvGrpSpPr>
            <p:grpSpPr>
              <a:xfrm>
                <a:off x="5067261" y="5804906"/>
                <a:ext cx="4981395" cy="595934"/>
                <a:chOff x="5067261" y="5804906"/>
                <a:chExt cx="4981395" cy="595934"/>
              </a:xfrm>
            </p:grpSpPr>
            <p:sp>
              <p:nvSpPr>
                <p:cNvPr id="83" name="文本框 50"/>
                <p:cNvSpPr txBox="1"/>
                <p:nvPr/>
              </p:nvSpPr>
              <p:spPr>
                <a:xfrm>
                  <a:off x="5273456" y="5804906"/>
                  <a:ext cx="47752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zh-TW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107</a:t>
                  </a:r>
                  <a:r>
                    <a:rPr lang="zh-TW" altLang="en-US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年榮獲「高齡友善健康照護機構</a:t>
                  </a:r>
                  <a:r>
                    <a:rPr lang="en-US" altLang="zh-TW" sz="2000" b="1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-</a:t>
                  </a:r>
                  <a:r>
                    <a:rPr lang="zh-TW" altLang="en-US" sz="2000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典範獎</a:t>
                  </a:r>
                  <a:endParaRPr lang="zh-TW" alt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84" name=" 184"/>
                <p:cNvSpPr/>
                <p:nvPr/>
              </p:nvSpPr>
              <p:spPr>
                <a:xfrm>
                  <a:off x="5067261" y="6165890"/>
                  <a:ext cx="223520" cy="234950"/>
                </a:xfrm>
                <a:prstGeom prst="ellipse">
                  <a:avLst/>
                </a:prstGeom>
                <a:solidFill>
                  <a:srgbClr val="F01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>
                    <a:contourClr>
                      <a:srgbClr val="FFFFFF"/>
                    </a:contourClr>
                  </a:sp3d>
                </a:bodyPr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>
                    <a:solidFill>
                      <a:schemeClr val="accent2">
                        <a:lumMod val="75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</p:grpSp>
        </p:grpSp>
        <p:sp>
          <p:nvSpPr>
            <p:cNvPr id="85" name="文本框 12"/>
            <p:cNvSpPr txBox="1"/>
            <p:nvPr/>
          </p:nvSpPr>
          <p:spPr>
            <a:xfrm>
              <a:off x="3403528" y="5849301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accent2">
                      <a:lumMod val="7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高齡友善</a:t>
              </a:r>
              <a:endParaRPr lang="zh-TW" altLang="en-US" sz="2000" b="1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61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" y="-13434"/>
            <a:ext cx="4670427" cy="6858000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4806892" y="2343774"/>
            <a:ext cx="7256476" cy="1864159"/>
            <a:chOff x="2004882" y="2298954"/>
            <a:chExt cx="9220201" cy="2697196"/>
          </a:xfrm>
        </p:grpSpPr>
        <p:grpSp>
          <p:nvGrpSpPr>
            <p:cNvPr id="7" name="群組 6"/>
            <p:cNvGrpSpPr/>
            <p:nvPr/>
          </p:nvGrpSpPr>
          <p:grpSpPr>
            <a:xfrm>
              <a:off x="2004882" y="2298954"/>
              <a:ext cx="9220201" cy="2697196"/>
              <a:chOff x="2004882" y="2298954"/>
              <a:chExt cx="9220201" cy="2697196"/>
            </a:xfrm>
          </p:grpSpPr>
          <p:sp>
            <p:nvSpPr>
              <p:cNvPr id="68" name="矩形 67"/>
              <p:cNvSpPr/>
              <p:nvPr/>
            </p:nvSpPr>
            <p:spPr>
              <a:xfrm>
                <a:off x="2004882" y="2524799"/>
                <a:ext cx="9220201" cy="2471351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solidFill>
                  <a:srgbClr val="018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4505611" y="2298954"/>
                <a:ext cx="6689692" cy="2315626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>
                <a:defPPr>
                  <a:defRPr lang="zh-CN"/>
                </a:defPPr>
                <a:lvl1pPr algn="ctr">
                  <a:defRPr sz="2000">
                    <a:solidFill>
                      <a:srgbClr val="494848"/>
                    </a:solidFill>
                    <a:latin typeface="汉仪良品线简" panose="00020600040101010101" pitchFamily="18" charset="-122"/>
                    <a:ea typeface="汉仪良品线简" panose="00020600040101010101" pitchFamily="18" charset="-122"/>
                  </a:defRPr>
                </a:lvl1pPr>
              </a:lstStyle>
              <a:p>
                <a:pPr algn="l"/>
                <a:r>
                  <a:rPr lang="zh-TW" altLang="en-US" sz="9800" b="1" dirty="0" smtClean="0">
                    <a:solidFill>
                      <a:srgbClr val="0180B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+mn-ea"/>
                  </a:rPr>
                  <a:t>地理</a:t>
                </a:r>
                <a:r>
                  <a:rPr lang="zh-TW" altLang="en-US" sz="9800" b="1" dirty="0">
                    <a:solidFill>
                      <a:srgbClr val="0180B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+mn-ea"/>
                  </a:rPr>
                  <a:t>位置</a:t>
                </a:r>
                <a:endParaRPr lang="zh-CN" altLang="en-US" sz="9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5" name="群組 4"/>
              <p:cNvGrpSpPr/>
              <p:nvPr/>
            </p:nvGrpSpPr>
            <p:grpSpPr>
              <a:xfrm>
                <a:off x="2331293" y="2369158"/>
                <a:ext cx="1892986" cy="2147628"/>
                <a:chOff x="2331293" y="2369158"/>
                <a:chExt cx="1892986" cy="2147628"/>
              </a:xfrm>
            </p:grpSpPr>
            <p:sp>
              <p:nvSpPr>
                <p:cNvPr id="69" name="矩形 68"/>
                <p:cNvSpPr/>
                <p:nvPr/>
              </p:nvSpPr>
              <p:spPr>
                <a:xfrm>
                  <a:off x="2331293" y="2623800"/>
                  <a:ext cx="1892986" cy="1892986"/>
                </a:xfrm>
                <a:prstGeom prst="rect">
                  <a:avLst/>
                </a:prstGeom>
                <a:solidFill>
                  <a:srgbClr val="0180B0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5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10" name="矩形 9"/>
                <p:cNvSpPr/>
                <p:nvPr/>
              </p:nvSpPr>
              <p:spPr>
                <a:xfrm>
                  <a:off x="2447590" y="2369158"/>
                  <a:ext cx="1701139" cy="21375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TW" altLang="en-US" sz="9000" dirty="0">
                      <a:solidFill>
                        <a:schemeClr val="bg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肆</a:t>
                  </a:r>
                  <a:endParaRPr lang="zh-CN" altLang="en-US" sz="90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</p:grpSp>
        </p:grpSp>
        <p:cxnSp>
          <p:nvCxnSpPr>
            <p:cNvPr id="3" name="直接连接符 2"/>
            <p:cNvCxnSpPr/>
            <p:nvPr/>
          </p:nvCxnSpPr>
          <p:spPr>
            <a:xfrm>
              <a:off x="2394523" y="2695715"/>
              <a:ext cx="1872124" cy="1888642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>
              <a:stCxn id="69" idx="1"/>
            </p:cNvCxnSpPr>
            <p:nvPr/>
          </p:nvCxnSpPr>
          <p:spPr>
            <a:xfrm>
              <a:off x="2331293" y="3570293"/>
              <a:ext cx="1935354" cy="0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 flipV="1">
              <a:off x="2331293" y="2623801"/>
              <a:ext cx="1892986" cy="1838181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>
              <a:endCxn id="69" idx="0"/>
            </p:cNvCxnSpPr>
            <p:nvPr/>
          </p:nvCxnSpPr>
          <p:spPr>
            <a:xfrm flipV="1">
              <a:off x="3277786" y="2623800"/>
              <a:ext cx="0" cy="1960557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0"/>
          <p:cNvSpPr txBox="1">
            <a:spLocks noChangeArrowheads="1"/>
          </p:cNvSpPr>
          <p:nvPr/>
        </p:nvSpPr>
        <p:spPr bwMode="auto">
          <a:xfrm>
            <a:off x="6609270" y="3722734"/>
            <a:ext cx="1569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Part </a:t>
            </a:r>
            <a:r>
              <a:rPr lang="en-US" altLang="zh-TW" sz="2400" b="1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FORU</a:t>
            </a:r>
            <a:endParaRPr lang="zh-CN" altLang="en-US" sz="2400" b="1" dirty="0">
              <a:solidFill>
                <a:srgbClr val="0180B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" name="图片 1" descr="bf1a2c4a319aae0d1607a79c6ee4c85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82945" y="4364026"/>
            <a:ext cx="6198235" cy="4132580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76" b="97095" l="9908" r="89908">
                        <a14:foregroundMark x1="49113" y1="85135" x2="49113" y2="85135"/>
                        <a14:foregroundMark x1="29297" y1="75270" x2="29297" y2="75270"/>
                        <a14:foregroundMark x1="28991" y1="74730" x2="28991" y2="74730"/>
                        <a14:foregroundMark x1="27951" y1="79662" x2="27951" y2="79662"/>
                        <a14:foregroundMark x1="37309" y1="83108" x2="37309" y2="83108"/>
                        <a14:foregroundMark x1="66239" y1="95405" x2="66239" y2="95405"/>
                        <a14:foregroundMark x1="46239" y1="77027" x2="46239" y2="77027"/>
                        <a14:foregroundMark x1="43364" y1="78514" x2="43364" y2="78514"/>
                        <a14:foregroundMark x1="45015" y1="80608" x2="45015" y2="80608"/>
                        <a14:foregroundMark x1="43180" y1="93041" x2="43180" y2="93041"/>
                        <a14:foregroundMark x1="41713" y1="89459" x2="41713" y2="89459"/>
                        <a14:foregroundMark x1="67523" y1="95608" x2="67523" y2="95608"/>
                        <a14:foregroundMark x1="68807" y1="95608" x2="68807" y2="95608"/>
                        <a14:foregroundMark x1="68685" y1="94662" x2="68685" y2="94662"/>
                        <a14:foregroundMark x1="68930" y1="94662" x2="68930" y2="94662"/>
                        <a14:foregroundMark x1="69113" y1="94662" x2="69113" y2="94662"/>
                        <a14:foregroundMark x1="69419" y1="94595" x2="69419" y2="94595"/>
                        <a14:foregroundMark x1="68196" y1="94932" x2="68196" y2="94932"/>
                        <a14:backgroundMark x1="26422" y1="83378" x2="26422" y2="83378"/>
                        <a14:backgroundMark x1="26789" y1="77500" x2="26789" y2="77500"/>
                        <a14:backgroundMark x1="64343" y1="94730" x2="64343" y2="94730"/>
                        <a14:backgroundMark x1="63058" y1="94730" x2="63058" y2="94730"/>
                        <a14:backgroundMark x1="63180" y1="93986" x2="63180" y2="93986"/>
                        <a14:backgroundMark x1="69235" y1="93851" x2="69235" y2="93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54873" r="11968"/>
          <a:stretch/>
        </p:blipFill>
        <p:spPr>
          <a:xfrm>
            <a:off x="9655729" y="0"/>
            <a:ext cx="2407639" cy="11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199437" y="215894"/>
            <a:ext cx="11793197" cy="6426437"/>
          </a:xfrm>
          <a:prstGeom prst="rect">
            <a:avLst/>
          </a:prstGeom>
          <a:noFill/>
          <a:ln w="57150" cmpd="thickThin">
            <a:solidFill>
              <a:srgbClr val="A1BB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35" y="992843"/>
            <a:ext cx="5635570" cy="5039977"/>
          </a:xfrm>
          <a:prstGeom prst="rect">
            <a:avLst/>
          </a:prstGeom>
        </p:spPr>
      </p:pic>
      <p:grpSp>
        <p:nvGrpSpPr>
          <p:cNvPr id="2" name="群組 1"/>
          <p:cNvGrpSpPr/>
          <p:nvPr/>
        </p:nvGrpSpPr>
        <p:grpSpPr>
          <a:xfrm>
            <a:off x="441520" y="5150840"/>
            <a:ext cx="4881927" cy="1358595"/>
            <a:chOff x="553673" y="1411716"/>
            <a:chExt cx="4881927" cy="5005862"/>
          </a:xfrm>
        </p:grpSpPr>
        <p:sp>
          <p:nvSpPr>
            <p:cNvPr id="7" name="矩形 6"/>
            <p:cNvSpPr/>
            <p:nvPr/>
          </p:nvSpPr>
          <p:spPr>
            <a:xfrm>
              <a:off x="553673" y="1411716"/>
              <a:ext cx="4881927" cy="5005862"/>
            </a:xfrm>
            <a:prstGeom prst="rect">
              <a:avLst/>
            </a:prstGeom>
            <a:noFill/>
            <a:ln w="57150" cmpd="thickThin">
              <a:solidFill>
                <a:srgbClr val="0180B0">
                  <a:alpha val="7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53673" y="1476793"/>
              <a:ext cx="4881926" cy="334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●</a:t>
              </a:r>
              <a:r>
                <a:rPr lang="zh-TW" altLang="en-US" b="1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中心地址</a:t>
              </a:r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：</a:t>
              </a:r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彰化縣</a:t>
              </a:r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彰化市桃源里虎崗路</a:t>
              </a:r>
              <a:r>
                <a:rPr lang="en-US" altLang="zh-TW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dirty="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號</a:t>
              </a:r>
              <a:endPara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235749" y="238879"/>
            <a:ext cx="2466450" cy="580306"/>
            <a:chOff x="2004882" y="2335427"/>
            <a:chExt cx="9220201" cy="2630625"/>
          </a:xfrm>
        </p:grpSpPr>
        <p:grpSp>
          <p:nvGrpSpPr>
            <p:cNvPr id="21" name="群組 20"/>
            <p:cNvGrpSpPr/>
            <p:nvPr/>
          </p:nvGrpSpPr>
          <p:grpSpPr>
            <a:xfrm>
              <a:off x="2004882" y="2335427"/>
              <a:ext cx="9220201" cy="2630625"/>
              <a:chOff x="2004882" y="2335427"/>
              <a:chExt cx="9220201" cy="2630625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2004882" y="2335427"/>
                <a:ext cx="9220201" cy="2471351"/>
              </a:xfrm>
              <a:prstGeom prst="rect">
                <a:avLst/>
              </a:prstGeom>
              <a:solidFill>
                <a:schemeClr val="bg1">
                  <a:alpha val="90000"/>
                </a:schemeClr>
              </a:solidFill>
              <a:ln>
                <a:solidFill>
                  <a:srgbClr val="018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7" name="文本框 37"/>
              <p:cNvSpPr txBox="1"/>
              <p:nvPr/>
            </p:nvSpPr>
            <p:spPr>
              <a:xfrm>
                <a:off x="4535392" y="2454686"/>
                <a:ext cx="6689691" cy="2511366"/>
              </a:xfrm>
              <a:prstGeom prst="rect">
                <a:avLst/>
              </a:prstGeom>
            </p:spPr>
            <p:txBody>
              <a:bodyPr vert="horz" wrap="square">
                <a:spAutoFit/>
              </a:bodyPr>
              <a:lstStyle>
                <a:defPPr>
                  <a:defRPr lang="zh-CN"/>
                </a:defPPr>
                <a:lvl1pPr algn="ctr">
                  <a:defRPr sz="2000">
                    <a:solidFill>
                      <a:srgbClr val="494848"/>
                    </a:solidFill>
                    <a:latin typeface="汉仪良品线简" panose="00020600040101010101" pitchFamily="18" charset="-122"/>
                    <a:ea typeface="汉仪良品线简" panose="00020600040101010101" pitchFamily="18" charset="-122"/>
                  </a:defRPr>
                </a:lvl1pPr>
              </a:lstStyle>
              <a:p>
                <a:pPr algn="l"/>
                <a:r>
                  <a:rPr lang="zh-TW" altLang="en-US" sz="3000" b="1" dirty="0" smtClean="0">
                    <a:solidFill>
                      <a:srgbClr val="0180B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+mn-ea"/>
                  </a:rPr>
                  <a:t>地理</a:t>
                </a:r>
                <a:r>
                  <a:rPr lang="zh-TW" altLang="en-US" sz="3000" b="1" dirty="0">
                    <a:solidFill>
                      <a:srgbClr val="0180B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  <a:sym typeface="+mn-ea"/>
                  </a:rPr>
                  <a:t>位置</a:t>
                </a:r>
                <a:endParaRPr lang="zh-CN" altLang="en-US" sz="3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28" name="群組 27"/>
              <p:cNvGrpSpPr/>
              <p:nvPr/>
            </p:nvGrpSpPr>
            <p:grpSpPr>
              <a:xfrm>
                <a:off x="2233904" y="2369158"/>
                <a:ext cx="2128514" cy="2511365"/>
                <a:chOff x="2233904" y="2369158"/>
                <a:chExt cx="2128514" cy="2511365"/>
              </a:xfrm>
            </p:grpSpPr>
            <p:sp>
              <p:nvSpPr>
                <p:cNvPr id="29" name="矩形 28"/>
                <p:cNvSpPr/>
                <p:nvPr/>
              </p:nvSpPr>
              <p:spPr>
                <a:xfrm>
                  <a:off x="2331293" y="2727428"/>
                  <a:ext cx="1892986" cy="1892987"/>
                </a:xfrm>
                <a:prstGeom prst="rect">
                  <a:avLst/>
                </a:prstGeom>
                <a:solidFill>
                  <a:srgbClr val="0180B0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5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  <p:sp>
              <p:nvSpPr>
                <p:cNvPr id="30" name="矩形 29"/>
                <p:cNvSpPr/>
                <p:nvPr/>
              </p:nvSpPr>
              <p:spPr>
                <a:xfrm>
                  <a:off x="2233904" y="2369158"/>
                  <a:ext cx="2128514" cy="25113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zh-TW" altLang="en-US" sz="3000" dirty="0">
                      <a:solidFill>
                        <a:schemeClr val="bg1"/>
                      </a:solidFill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肆</a:t>
                  </a:r>
                  <a:endParaRPr lang="zh-CN" altLang="en-US" sz="3000" dirty="0">
                    <a:solidFill>
                      <a:schemeClr val="bg1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</p:grpSp>
        </p:grpSp>
        <p:cxnSp>
          <p:nvCxnSpPr>
            <p:cNvPr id="22" name="直接连接符 2"/>
            <p:cNvCxnSpPr/>
            <p:nvPr/>
          </p:nvCxnSpPr>
          <p:spPr>
            <a:xfrm>
              <a:off x="2394523" y="2695714"/>
              <a:ext cx="1872126" cy="1888640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69"/>
            <p:cNvCxnSpPr>
              <a:stCxn id="29" idx="1"/>
            </p:cNvCxnSpPr>
            <p:nvPr/>
          </p:nvCxnSpPr>
          <p:spPr>
            <a:xfrm>
              <a:off x="2331295" y="3673922"/>
              <a:ext cx="1935354" cy="0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70"/>
            <p:cNvCxnSpPr/>
            <p:nvPr/>
          </p:nvCxnSpPr>
          <p:spPr>
            <a:xfrm flipV="1">
              <a:off x="2331293" y="2623801"/>
              <a:ext cx="1892986" cy="1838181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71"/>
            <p:cNvCxnSpPr/>
            <p:nvPr/>
          </p:nvCxnSpPr>
          <p:spPr>
            <a:xfrm flipV="1">
              <a:off x="3277785" y="2623800"/>
              <a:ext cx="0" cy="1960558"/>
            </a:xfrm>
            <a:prstGeom prst="line">
              <a:avLst/>
            </a:prstGeom>
            <a:ln>
              <a:solidFill>
                <a:schemeClr val="bg1">
                  <a:alpha val="32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직사각형 23"/>
          <p:cNvSpPr/>
          <p:nvPr/>
        </p:nvSpPr>
        <p:spPr>
          <a:xfrm>
            <a:off x="503384" y="5550235"/>
            <a:ext cx="4758197" cy="936047"/>
          </a:xfrm>
          <a:prstGeom prst="rect">
            <a:avLst/>
          </a:prstGeom>
          <a:solidFill>
            <a:srgbClr val="C8D8E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zh-TW" altLang="en-US" sz="32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聯絡方式：</a:t>
            </a:r>
            <a:r>
              <a:rPr lang="en-US" altLang="zh-TW" sz="3200" dirty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32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04)725-8131</a:t>
            </a:r>
          </a:p>
          <a:p>
            <a:pPr algn="ctr" eaLnBrk="1" hangingPunct="1">
              <a:defRPr/>
            </a:pPr>
            <a:r>
              <a:rPr lang="en-US" altLang="zh-TW" sz="32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#173</a:t>
            </a:r>
            <a:r>
              <a:rPr lang="zh-TW" altLang="en-US" sz="32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曾社工</a:t>
            </a:r>
            <a:endParaRPr lang="ko-KR" altLang="en-US" sz="3200" dirty="0" smtClean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738" y="1063842"/>
            <a:ext cx="2746297" cy="1888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4" y="1017074"/>
            <a:ext cx="2677606" cy="2008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79" y="2996956"/>
            <a:ext cx="2876959" cy="20623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23" y="3067022"/>
            <a:ext cx="2886127" cy="1922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188007" y="205099"/>
            <a:ext cx="11793197" cy="6426437"/>
          </a:xfrm>
          <a:prstGeom prst="rect">
            <a:avLst/>
          </a:prstGeom>
          <a:noFill/>
          <a:ln w="57150" cmpd="thickThin">
            <a:solidFill>
              <a:srgbClr val="C8D8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7127" y="2878125"/>
            <a:ext cx="11765186" cy="3717846"/>
          </a:xfrm>
          <a:prstGeom prst="rect">
            <a:avLst/>
          </a:prstGeom>
          <a:solidFill>
            <a:srgbClr val="C8D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l="49263"/>
          <a:stretch>
            <a:fillRect/>
          </a:stretch>
        </p:blipFill>
        <p:spPr>
          <a:xfrm>
            <a:off x="213408" y="1808430"/>
            <a:ext cx="1638046" cy="4053519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213408" y="384612"/>
            <a:ext cx="4761240" cy="8309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dist"/>
            <a:r>
              <a:rPr lang="zh-TW" altLang="en-US" sz="4800" b="1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收費標準</a:t>
            </a:r>
            <a:r>
              <a:rPr lang="en-US" altLang="zh-TW" sz="4800" b="1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-</a:t>
            </a:r>
            <a:r>
              <a:rPr lang="zh-TW" altLang="en-US" sz="4800" b="1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照顧費</a:t>
            </a:r>
            <a:endParaRPr lang="zh-CN" altLang="en-US" sz="4800" b="1" dirty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762767" y="2785400"/>
            <a:ext cx="584775" cy="348364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000" b="1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附設晨曦日間照顧中心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직사각형 23"/>
          <p:cNvSpPr/>
          <p:nvPr/>
        </p:nvSpPr>
        <p:spPr>
          <a:xfrm>
            <a:off x="9316720" y="251099"/>
            <a:ext cx="2630741" cy="468903"/>
          </a:xfrm>
          <a:prstGeom prst="rect">
            <a:avLst/>
          </a:prstGeom>
          <a:solidFill>
            <a:srgbClr val="C8D8E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zh-TW" altLang="en-US" sz="32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日間照顧服務</a:t>
            </a:r>
            <a:endParaRPr lang="ko-KR" altLang="en-US" sz="3200" dirty="0" smtClean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689971"/>
              </p:ext>
            </p:extLst>
          </p:nvPr>
        </p:nvGraphicFramePr>
        <p:xfrm>
          <a:off x="2347540" y="1336275"/>
          <a:ext cx="9279600" cy="49327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2508"/>
                <a:gridCol w="963221"/>
                <a:gridCol w="949843"/>
                <a:gridCol w="1051812"/>
                <a:gridCol w="740849"/>
                <a:gridCol w="842818"/>
                <a:gridCol w="1162936"/>
                <a:gridCol w="909709"/>
                <a:gridCol w="896330"/>
                <a:gridCol w="869574"/>
              </a:tblGrid>
              <a:tr h="83567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長照等級、給付額度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每日費用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低收入戶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中低收入戶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一般戶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可服務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天數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253504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級別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額度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政府</a:t>
                      </a:r>
                      <a:endParaRPr lang="en-US" altLang="zh-TW" sz="2200" kern="100" dirty="0" smtClean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補助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(100%)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民眾自付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(0%)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政府補助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(95%)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民眾自付</a:t>
                      </a:r>
                      <a:r>
                        <a:rPr lang="en-US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(5%)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政府補助</a:t>
                      </a:r>
                    </a:p>
                    <a:p>
                      <a:pPr marL="0" algn="ctr" defTabSz="914400" rtl="0" eaLnBrk="1" latinLnBrk="0" hangingPunct="1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(84%)</a:t>
                      </a:r>
                      <a:endParaRPr lang="zh-TW" sz="2200" kern="100" dirty="0">
                        <a:solidFill>
                          <a:schemeClr val="dk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民眾自付</a:t>
                      </a: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(16%)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0622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級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10,020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675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675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642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567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208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</a:t>
                      </a: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622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級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15,460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840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840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798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42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706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134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</a:t>
                      </a: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622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級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18,580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920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920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874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46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773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147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622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級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24,100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1,045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1,045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993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52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878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167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</a:t>
                      </a: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622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級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28,070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1,130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1,130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1,074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56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950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180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</a:t>
                      </a: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622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級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32,090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1,210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1,210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1,150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1,017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193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</a:t>
                      </a:r>
                      <a:r>
                        <a:rPr lang="zh-TW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0622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zh-TW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</a:t>
                      </a:r>
                      <a:r>
                        <a:rPr lang="zh-TW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級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36,180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1,285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1,285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1,221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64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1,080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205</a:t>
                      </a:r>
                      <a:endParaRPr lang="zh-TW" sz="2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  <a:spcAft>
                          <a:spcPts val="0"/>
                        </a:spcAft>
                      </a:pPr>
                      <a:r>
                        <a:rPr lang="en-US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</a:t>
                      </a:r>
                      <a:r>
                        <a:rPr lang="zh-TW" sz="22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天</a:t>
                      </a:r>
                      <a:endParaRPr lang="zh-TW" sz="2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76" b="97095" l="9908" r="89908">
                        <a14:foregroundMark x1="49113" y1="85135" x2="49113" y2="85135"/>
                        <a14:foregroundMark x1="29297" y1="75270" x2="29297" y2="75270"/>
                        <a14:foregroundMark x1="28991" y1="74730" x2="28991" y2="74730"/>
                        <a14:foregroundMark x1="27951" y1="79662" x2="27951" y2="79662"/>
                        <a14:foregroundMark x1="37309" y1="83108" x2="37309" y2="83108"/>
                        <a14:foregroundMark x1="66239" y1="95405" x2="66239" y2="95405"/>
                        <a14:foregroundMark x1="46239" y1="77027" x2="46239" y2="77027"/>
                        <a14:foregroundMark x1="43364" y1="78514" x2="43364" y2="78514"/>
                        <a14:foregroundMark x1="45015" y1="80608" x2="45015" y2="80608"/>
                        <a14:foregroundMark x1="43180" y1="93041" x2="43180" y2="93041"/>
                        <a14:foregroundMark x1="41713" y1="89459" x2="41713" y2="89459"/>
                        <a14:foregroundMark x1="67523" y1="95608" x2="67523" y2="95608"/>
                        <a14:foregroundMark x1="68807" y1="95608" x2="68807" y2="95608"/>
                        <a14:foregroundMark x1="68685" y1="94662" x2="68685" y2="94662"/>
                        <a14:foregroundMark x1="68930" y1="94662" x2="68930" y2="94662"/>
                        <a14:foregroundMark x1="69113" y1="94662" x2="69113" y2="94662"/>
                        <a14:foregroundMark x1="69419" y1="94595" x2="69419" y2="94595"/>
                        <a14:foregroundMark x1="68196" y1="94932" x2="68196" y2="94932"/>
                        <a14:backgroundMark x1="26422" y1="83378" x2="26422" y2="83378"/>
                        <a14:backgroundMark x1="26789" y1="77500" x2="26789" y2="77500"/>
                        <a14:backgroundMark x1="64343" y1="94730" x2="64343" y2="94730"/>
                        <a14:backgroundMark x1="63058" y1="94730" x2="63058" y2="94730"/>
                        <a14:backgroundMark x1="63180" y1="93986" x2="63180" y2="93986"/>
                        <a14:backgroundMark x1="69235" y1="93851" x2="69235" y2="93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73"/>
          <a:stretch/>
        </p:blipFill>
        <p:spPr>
          <a:xfrm>
            <a:off x="6092994" y="205099"/>
            <a:ext cx="3527511" cy="11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5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188007" y="205099"/>
            <a:ext cx="11793197" cy="6426437"/>
          </a:xfrm>
          <a:prstGeom prst="rect">
            <a:avLst/>
          </a:prstGeom>
          <a:noFill/>
          <a:ln w="57150" cmpd="thickThin">
            <a:solidFill>
              <a:srgbClr val="C8D8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2175849"/>
            <a:ext cx="11765186" cy="4417921"/>
          </a:xfrm>
          <a:prstGeom prst="rect">
            <a:avLst/>
          </a:prstGeom>
          <a:solidFill>
            <a:srgbClr val="C8D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4014" y="327563"/>
            <a:ext cx="2646878" cy="8309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dist"/>
            <a:r>
              <a:rPr lang="zh-TW" altLang="en-US" sz="4800" b="1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收費標準</a:t>
            </a:r>
            <a:endParaRPr lang="zh-CN" altLang="en-US" sz="4800" b="1" dirty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</p:txBody>
      </p:sp>
      <p:sp>
        <p:nvSpPr>
          <p:cNvPr id="25" name="직사각형 23"/>
          <p:cNvSpPr/>
          <p:nvPr/>
        </p:nvSpPr>
        <p:spPr>
          <a:xfrm>
            <a:off x="9316720" y="251099"/>
            <a:ext cx="2630741" cy="468903"/>
          </a:xfrm>
          <a:prstGeom prst="rect">
            <a:avLst/>
          </a:prstGeom>
          <a:solidFill>
            <a:srgbClr val="C8D8E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fontAlgn="base" latinLnBrk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defRPr/>
            </a:pPr>
            <a:r>
              <a:rPr lang="zh-TW" altLang="en-US" sz="3200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日間照顧服務</a:t>
            </a:r>
            <a:endParaRPr lang="ko-KR" altLang="en-US" sz="3200" dirty="0" smtClean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76" b="97095" l="9908" r="89908">
                        <a14:foregroundMark x1="49113" y1="85135" x2="49113" y2="85135"/>
                        <a14:foregroundMark x1="29297" y1="75270" x2="29297" y2="75270"/>
                        <a14:foregroundMark x1="28991" y1="74730" x2="28991" y2="74730"/>
                        <a14:foregroundMark x1="27951" y1="79662" x2="27951" y2="79662"/>
                        <a14:foregroundMark x1="37309" y1="83108" x2="37309" y2="83108"/>
                        <a14:foregroundMark x1="66239" y1="95405" x2="66239" y2="95405"/>
                        <a14:foregroundMark x1="46239" y1="77027" x2="46239" y2="77027"/>
                        <a14:foregroundMark x1="43364" y1="78514" x2="43364" y2="78514"/>
                        <a14:foregroundMark x1="45015" y1="80608" x2="45015" y2="80608"/>
                        <a14:foregroundMark x1="43180" y1="93041" x2="43180" y2="93041"/>
                        <a14:foregroundMark x1="41713" y1="89459" x2="41713" y2="89459"/>
                        <a14:foregroundMark x1="67523" y1="95608" x2="67523" y2="95608"/>
                        <a14:foregroundMark x1="68807" y1="95608" x2="68807" y2="95608"/>
                        <a14:foregroundMark x1="68685" y1="94662" x2="68685" y2="94662"/>
                        <a14:foregroundMark x1="68930" y1="94662" x2="68930" y2="94662"/>
                        <a14:foregroundMark x1="69113" y1="94662" x2="69113" y2="94662"/>
                        <a14:foregroundMark x1="69419" y1="94595" x2="69419" y2="94595"/>
                        <a14:foregroundMark x1="68196" y1="94932" x2="68196" y2="94932"/>
                        <a14:backgroundMark x1="26422" y1="83378" x2="26422" y2="83378"/>
                        <a14:backgroundMark x1="26789" y1="77500" x2="26789" y2="77500"/>
                        <a14:backgroundMark x1="64343" y1="94730" x2="64343" y2="94730"/>
                        <a14:backgroundMark x1="63058" y1="94730" x2="63058" y2="94730"/>
                        <a14:backgroundMark x1="63180" y1="93986" x2="63180" y2="93986"/>
                        <a14:backgroundMark x1="69235" y1="93851" x2="69235" y2="93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73"/>
          <a:stretch/>
        </p:blipFill>
        <p:spPr>
          <a:xfrm>
            <a:off x="6092994" y="205099"/>
            <a:ext cx="3527511" cy="119002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63323" y="719370"/>
            <a:ext cx="3300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【</a:t>
            </a:r>
            <a:r>
              <a:rPr lang="zh-TW" altLang="zh-TW" b="1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日照</a:t>
            </a:r>
            <a:r>
              <a:rPr lang="en-US" altLang="zh-TW" b="1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zh-TW" b="1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社區服務式交通接送</a:t>
            </a:r>
            <a:r>
              <a:rPr lang="zh-TW" altLang="zh-TW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】</a:t>
            </a:r>
            <a:endParaRPr lang="zh-TW" altLang="zh-TW" sz="1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03407" y="4502904"/>
            <a:ext cx="106838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2400" b="1" dirty="0" smtClean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zh-TW" altLang="en-US" sz="2400" b="1" dirty="0">
                <a:solidFill>
                  <a:srgbClr val="0180B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本中心交通接送者，在支付額度內可申請交通費補助，收費補助表如下：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132125"/>
              </p:ext>
            </p:extLst>
          </p:nvPr>
        </p:nvGraphicFramePr>
        <p:xfrm>
          <a:off x="912089" y="5046667"/>
          <a:ext cx="10161380" cy="15222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5882"/>
                <a:gridCol w="1632071"/>
                <a:gridCol w="2085155"/>
                <a:gridCol w="2204136"/>
                <a:gridCol w="2204136"/>
              </a:tblGrid>
              <a:tr h="50741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距離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每趟費用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低收入戶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中低收入戶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一般戶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74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民眾自付</a:t>
                      </a: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0%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民眾自付</a:t>
                      </a:r>
                      <a:r>
                        <a:rPr lang="en-US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5%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民眾自付</a:t>
                      </a:r>
                      <a:r>
                        <a:rPr lang="en-US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16%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074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公里內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100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sz="20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</a:t>
                      </a:r>
                      <a:r>
                        <a:rPr lang="zh-TW" sz="20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24" name="群組 18"/>
          <p:cNvGrpSpPr>
            <a:grpSpLocks/>
          </p:cNvGrpSpPr>
          <p:nvPr/>
        </p:nvGrpSpPr>
        <p:grpSpPr bwMode="auto">
          <a:xfrm>
            <a:off x="803407" y="1278780"/>
            <a:ext cx="2617495" cy="3151731"/>
            <a:chOff x="8176613" y="1440912"/>
            <a:chExt cx="2594839" cy="3241485"/>
          </a:xfrm>
        </p:grpSpPr>
        <p:grpSp>
          <p:nvGrpSpPr>
            <p:cNvPr id="27" name="群組 8"/>
            <p:cNvGrpSpPr>
              <a:grpSpLocks/>
            </p:cNvGrpSpPr>
            <p:nvPr/>
          </p:nvGrpSpPr>
          <p:grpSpPr bwMode="auto">
            <a:xfrm>
              <a:off x="8176613" y="1440912"/>
              <a:ext cx="2594839" cy="3241485"/>
              <a:chOff x="8939860" y="750452"/>
              <a:chExt cx="2594839" cy="3241485"/>
            </a:xfrm>
          </p:grpSpPr>
          <p:sp>
            <p:nvSpPr>
              <p:cNvPr id="29" name="직사각형 252"/>
              <p:cNvSpPr/>
              <p:nvPr/>
            </p:nvSpPr>
            <p:spPr>
              <a:xfrm>
                <a:off x="8941579" y="1682255"/>
                <a:ext cx="2591402" cy="2293821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lvl1pPr latinLnBrk="1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1pPr>
                <a:lvl2pPr marL="742950" indent="-285750" latinLnBrk="1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2pPr>
                <a:lvl3pPr marL="1143000" indent="-228600" latinLnBrk="1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3pPr>
                <a:lvl4pPr marL="1600200" indent="-228600" latinLnBrk="1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4pPr>
                <a:lvl5pPr marL="2057400" indent="-228600" latinLnBrk="1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5pPr>
                <a:lvl6pPr marL="25146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6pPr>
                <a:lvl7pPr marL="29718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7pPr>
                <a:lvl8pPr marL="34290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8pPr>
                <a:lvl9pPr marL="38862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9pPr>
              </a:lstStyle>
              <a:p>
                <a:pPr algn="ctr" eaLnBrk="1" latinLnBrk="0" hangingPunct="1">
                  <a:defRPr/>
                </a:pPr>
                <a:endParaRPr lang="ko-KR" altLang="en-US" smtClean="0">
                  <a:solidFill>
                    <a:srgbClr val="FFFFFF"/>
                  </a:solidFill>
                  <a:latin typeface="Malgun Gothic" panose="020B0503020000020004" pitchFamily="34" charset="-127"/>
                </a:endParaRPr>
              </a:p>
            </p:txBody>
          </p:sp>
          <p:sp>
            <p:nvSpPr>
              <p:cNvPr id="30" name="자유형 253"/>
              <p:cNvSpPr/>
              <p:nvPr/>
            </p:nvSpPr>
            <p:spPr>
              <a:xfrm flipV="1">
                <a:off x="9732059" y="1483999"/>
                <a:ext cx="1015596" cy="570977"/>
              </a:xfrm>
              <a:custGeom>
                <a:avLst/>
                <a:gdLst>
                  <a:gd name="connsiteX0" fmla="*/ 0 w 1016000"/>
                  <a:gd name="connsiteY0" fmla="*/ 635000 h 635000"/>
                  <a:gd name="connsiteX1" fmla="*/ 1016000 w 1016000"/>
                  <a:gd name="connsiteY1" fmla="*/ 635000 h 635000"/>
                  <a:gd name="connsiteX2" fmla="*/ 996950 w 1016000"/>
                  <a:gd name="connsiteY2" fmla="*/ 0 h 635000"/>
                  <a:gd name="connsiteX3" fmla="*/ 768349 w 1016000"/>
                  <a:gd name="connsiteY3" fmla="*/ 0 h 635000"/>
                  <a:gd name="connsiteX4" fmla="*/ 714771 w 1016000"/>
                  <a:gd name="connsiteY4" fmla="*/ 92376 h 635000"/>
                  <a:gd name="connsiteX5" fmla="*/ 661193 w 1016000"/>
                  <a:gd name="connsiteY5" fmla="*/ 0 h 635000"/>
                  <a:gd name="connsiteX6" fmla="*/ 339724 w 1016000"/>
                  <a:gd name="connsiteY6" fmla="*/ 0 h 635000"/>
                  <a:gd name="connsiteX7" fmla="*/ 286146 w 1016000"/>
                  <a:gd name="connsiteY7" fmla="*/ 92376 h 635000"/>
                  <a:gd name="connsiteX8" fmla="*/ 232568 w 1016000"/>
                  <a:gd name="connsiteY8" fmla="*/ 0 h 635000"/>
                  <a:gd name="connsiteX9" fmla="*/ 19050 w 1016000"/>
                  <a:gd name="connsiteY9" fmla="*/ 0 h 6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16000" h="635000">
                    <a:moveTo>
                      <a:pt x="0" y="635000"/>
                    </a:moveTo>
                    <a:lnTo>
                      <a:pt x="1016000" y="635000"/>
                    </a:lnTo>
                    <a:lnTo>
                      <a:pt x="996950" y="0"/>
                    </a:lnTo>
                    <a:lnTo>
                      <a:pt x="768349" y="0"/>
                    </a:lnTo>
                    <a:lnTo>
                      <a:pt x="714771" y="92376"/>
                    </a:lnTo>
                    <a:lnTo>
                      <a:pt x="661193" y="0"/>
                    </a:lnTo>
                    <a:lnTo>
                      <a:pt x="339724" y="0"/>
                    </a:lnTo>
                    <a:lnTo>
                      <a:pt x="286146" y="92376"/>
                    </a:lnTo>
                    <a:lnTo>
                      <a:pt x="232568" y="0"/>
                    </a:lnTo>
                    <a:lnTo>
                      <a:pt x="19050" y="0"/>
                    </a:lnTo>
                    <a:close/>
                  </a:path>
                </a:pathLst>
              </a:custGeom>
              <a:solidFill>
                <a:srgbClr val="FF7C8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kern="0">
                  <a:solidFill>
                    <a:prstClr val="white"/>
                  </a:solidFill>
                  <a:latin typeface="맑은 고딕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1" name="자유형 255"/>
              <p:cNvSpPr/>
              <p:nvPr/>
            </p:nvSpPr>
            <p:spPr>
              <a:xfrm>
                <a:off x="9842039" y="750452"/>
                <a:ext cx="790481" cy="1304524"/>
              </a:xfrm>
              <a:custGeom>
                <a:avLst/>
                <a:gdLst>
                  <a:gd name="connsiteX0" fmla="*/ 395719 w 791437"/>
                  <a:gd name="connsiteY0" fmla="*/ 0 h 1303639"/>
                  <a:gd name="connsiteX1" fmla="*/ 791437 w 791437"/>
                  <a:gd name="connsiteY1" fmla="*/ 216545 h 1303639"/>
                  <a:gd name="connsiteX2" fmla="*/ 616969 w 791437"/>
                  <a:gd name="connsiteY2" fmla="*/ 396106 h 1303639"/>
                  <a:gd name="connsiteX3" fmla="*/ 577392 w 791437"/>
                  <a:gd name="connsiteY3" fmla="*/ 407862 h 1303639"/>
                  <a:gd name="connsiteX4" fmla="*/ 605832 w 791437"/>
                  <a:gd name="connsiteY4" fmla="*/ 1213088 h 1303639"/>
                  <a:gd name="connsiteX5" fmla="*/ 553312 w 791437"/>
                  <a:gd name="connsiteY5" fmla="*/ 1303639 h 1303639"/>
                  <a:gd name="connsiteX6" fmla="*/ 236605 w 791437"/>
                  <a:gd name="connsiteY6" fmla="*/ 1303639 h 1303639"/>
                  <a:gd name="connsiteX7" fmla="*/ 185519 w 791437"/>
                  <a:gd name="connsiteY7" fmla="*/ 1215559 h 1303639"/>
                  <a:gd name="connsiteX8" fmla="*/ 214046 w 791437"/>
                  <a:gd name="connsiteY8" fmla="*/ 407863 h 1303639"/>
                  <a:gd name="connsiteX9" fmla="*/ 174469 w 791437"/>
                  <a:gd name="connsiteY9" fmla="*/ 396106 h 1303639"/>
                  <a:gd name="connsiteX10" fmla="*/ 0 w 791437"/>
                  <a:gd name="connsiteY10" fmla="*/ 216545 h 1303639"/>
                  <a:gd name="connsiteX11" fmla="*/ 395719 w 791437"/>
                  <a:gd name="connsiteY11" fmla="*/ 0 h 1303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1437" h="1303639">
                    <a:moveTo>
                      <a:pt x="395719" y="0"/>
                    </a:moveTo>
                    <a:cubicBezTo>
                      <a:pt x="614268" y="0"/>
                      <a:pt x="791437" y="96950"/>
                      <a:pt x="791437" y="216545"/>
                    </a:cubicBezTo>
                    <a:cubicBezTo>
                      <a:pt x="791437" y="291292"/>
                      <a:pt x="722230" y="357193"/>
                      <a:pt x="616969" y="396106"/>
                    </a:cubicBezTo>
                    <a:lnTo>
                      <a:pt x="577392" y="407862"/>
                    </a:lnTo>
                    <a:lnTo>
                      <a:pt x="605832" y="1213088"/>
                    </a:lnTo>
                    <a:lnTo>
                      <a:pt x="553312" y="1303639"/>
                    </a:lnTo>
                    <a:lnTo>
                      <a:pt x="236605" y="1303639"/>
                    </a:lnTo>
                    <a:lnTo>
                      <a:pt x="185519" y="1215559"/>
                    </a:lnTo>
                    <a:lnTo>
                      <a:pt x="214046" y="407863"/>
                    </a:lnTo>
                    <a:lnTo>
                      <a:pt x="174469" y="396106"/>
                    </a:lnTo>
                    <a:cubicBezTo>
                      <a:pt x="69207" y="357193"/>
                      <a:pt x="0" y="291292"/>
                      <a:pt x="0" y="216545"/>
                    </a:cubicBezTo>
                    <a:cubicBezTo>
                      <a:pt x="0" y="96950"/>
                      <a:pt x="177169" y="0"/>
                      <a:pt x="395719" y="0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kern="0">
                  <a:solidFill>
                    <a:prstClr val="white"/>
                  </a:solidFill>
                  <a:latin typeface="맑은 고딕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2" name="직사각형 256"/>
              <p:cNvSpPr>
                <a:spLocks noChangeArrowheads="1"/>
              </p:cNvSpPr>
              <p:nvPr/>
            </p:nvSpPr>
            <p:spPr bwMode="auto">
              <a:xfrm>
                <a:off x="8943297" y="3714379"/>
                <a:ext cx="2591402" cy="277558"/>
              </a:xfrm>
              <a:prstGeom prst="rect">
                <a:avLst/>
              </a:prstGeom>
              <a:solidFill>
                <a:srgbClr val="FF7C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9pPr>
              </a:lstStyle>
              <a:p>
                <a:pPr algn="ctr" eaLnBrk="1" hangingPunct="1"/>
                <a:endParaRPr lang="ko-KR" altLang="en-US">
                  <a:solidFill>
                    <a:srgbClr val="FFFFFF"/>
                  </a:solidFill>
                  <a:latin typeface="Malgun Gothic" panose="020B0503020000020004" pitchFamily="34" charset="-127"/>
                </a:endParaRPr>
              </a:p>
            </p:txBody>
          </p:sp>
          <p:sp>
            <p:nvSpPr>
              <p:cNvPr id="34" name="TextBox 29"/>
              <p:cNvSpPr txBox="1"/>
              <p:nvPr/>
            </p:nvSpPr>
            <p:spPr>
              <a:xfrm>
                <a:off x="8939860" y="2705256"/>
                <a:ext cx="2591402" cy="79135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just"/>
                <a:r>
                  <a:rPr kumimoji="1" lang="zh-TW" altLang="en-US" sz="2200" kern="0" dirty="0" smtClean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受長照補助具低收身分每月</a:t>
                </a:r>
                <a:r>
                  <a:rPr lang="zh-TW" altLang="en-US" sz="2000" b="1" dirty="0">
                    <a:solidFill>
                      <a:srgbClr val="0180B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1,200元。</a:t>
                </a:r>
              </a:p>
            </p:txBody>
          </p:sp>
        </p:grpSp>
        <p:sp>
          <p:nvSpPr>
            <p:cNvPr id="28" name="자유형 254"/>
            <p:cNvSpPr/>
            <p:nvPr/>
          </p:nvSpPr>
          <p:spPr>
            <a:xfrm>
              <a:off x="8968812" y="2584849"/>
              <a:ext cx="1015596" cy="150675"/>
            </a:xfrm>
            <a:custGeom>
              <a:avLst/>
              <a:gdLst>
                <a:gd name="connsiteX0" fmla="*/ 13716 w 1016000"/>
                <a:gd name="connsiteY0" fmla="*/ 0 h 152400"/>
                <a:gd name="connsiteX1" fmla="*/ 1002284 w 1016000"/>
                <a:gd name="connsiteY1" fmla="*/ 0 h 152400"/>
                <a:gd name="connsiteX2" fmla="*/ 1016000 w 1016000"/>
                <a:gd name="connsiteY2" fmla="*/ 152400 h 152400"/>
                <a:gd name="connsiteX3" fmla="*/ 770729 w 1016000"/>
                <a:gd name="connsiteY3" fmla="*/ 152400 h 152400"/>
                <a:gd name="connsiteX4" fmla="*/ 717151 w 1016000"/>
                <a:gd name="connsiteY4" fmla="*/ 60024 h 152400"/>
                <a:gd name="connsiteX5" fmla="*/ 663573 w 1016000"/>
                <a:gd name="connsiteY5" fmla="*/ 152400 h 152400"/>
                <a:gd name="connsiteX6" fmla="*/ 346867 w 1016000"/>
                <a:gd name="connsiteY6" fmla="*/ 152400 h 152400"/>
                <a:gd name="connsiteX7" fmla="*/ 293289 w 1016000"/>
                <a:gd name="connsiteY7" fmla="*/ 60024 h 152400"/>
                <a:gd name="connsiteX8" fmla="*/ 239711 w 1016000"/>
                <a:gd name="connsiteY8" fmla="*/ 152400 h 152400"/>
                <a:gd name="connsiteX9" fmla="*/ 0 w 1016000"/>
                <a:gd name="connsiteY9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6000" h="152400">
                  <a:moveTo>
                    <a:pt x="13716" y="0"/>
                  </a:moveTo>
                  <a:lnTo>
                    <a:pt x="1002284" y="0"/>
                  </a:lnTo>
                  <a:lnTo>
                    <a:pt x="1016000" y="152400"/>
                  </a:lnTo>
                  <a:lnTo>
                    <a:pt x="770729" y="152400"/>
                  </a:lnTo>
                  <a:lnTo>
                    <a:pt x="717151" y="60024"/>
                  </a:lnTo>
                  <a:lnTo>
                    <a:pt x="663573" y="152400"/>
                  </a:lnTo>
                  <a:lnTo>
                    <a:pt x="346867" y="152400"/>
                  </a:lnTo>
                  <a:lnTo>
                    <a:pt x="293289" y="60024"/>
                  </a:lnTo>
                  <a:lnTo>
                    <a:pt x="239711" y="152400"/>
                  </a:lnTo>
                  <a:lnTo>
                    <a:pt x="0" y="1524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7C80">
                    <a:shade val="30000"/>
                    <a:satMod val="115000"/>
                  </a:srgbClr>
                </a:gs>
                <a:gs pos="50000">
                  <a:srgbClr val="FF7C80">
                    <a:shade val="67500"/>
                    <a:satMod val="115000"/>
                  </a:srgbClr>
                </a:gs>
                <a:gs pos="100000">
                  <a:srgbClr val="FF7C8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ker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35" name="群組 6"/>
          <p:cNvGrpSpPr>
            <a:grpSpLocks/>
          </p:cNvGrpSpPr>
          <p:nvPr/>
        </p:nvGrpSpPr>
        <p:grpSpPr bwMode="auto">
          <a:xfrm>
            <a:off x="4594837" y="1259508"/>
            <a:ext cx="3031419" cy="3134303"/>
            <a:chOff x="3341731" y="750452"/>
            <a:chExt cx="2590801" cy="3226727"/>
          </a:xfrm>
        </p:grpSpPr>
        <p:sp>
          <p:nvSpPr>
            <p:cNvPr id="36" name="직사각형 242"/>
            <p:cNvSpPr/>
            <p:nvPr/>
          </p:nvSpPr>
          <p:spPr>
            <a:xfrm>
              <a:off x="3341731" y="1683770"/>
              <a:ext cx="2590801" cy="2293409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>
              <a:lvl1pPr latinLnBrk="1"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1pPr>
              <a:lvl2pPr marL="742950" indent="-285750" latinLnBrk="1"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2pPr>
              <a:lvl3pPr marL="1143000" indent="-228600" latinLnBrk="1"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3pPr>
              <a:lvl4pPr marL="1600200" indent="-228600" latinLnBrk="1"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4pPr>
              <a:lvl5pPr marL="2057400" indent="-228600" latinLnBrk="1"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9pPr>
            </a:lstStyle>
            <a:p>
              <a:pPr algn="ctr" eaLnBrk="1" latinLnBrk="0" hangingPunct="1">
                <a:defRPr/>
              </a:pPr>
              <a:endParaRPr lang="ko-KR" altLang="en-US" smtClean="0">
                <a:solidFill>
                  <a:srgbClr val="FFFFFF"/>
                </a:solidFill>
                <a:latin typeface="Malgun Gothic" panose="020B0503020000020004" pitchFamily="34" charset="-127"/>
              </a:endParaRPr>
            </a:p>
          </p:txBody>
        </p:sp>
        <p:sp>
          <p:nvSpPr>
            <p:cNvPr id="37" name="자유형 243"/>
            <p:cNvSpPr/>
            <p:nvPr/>
          </p:nvSpPr>
          <p:spPr>
            <a:xfrm flipV="1">
              <a:off x="4130619" y="1484343"/>
              <a:ext cx="1016554" cy="570361"/>
            </a:xfrm>
            <a:custGeom>
              <a:avLst/>
              <a:gdLst>
                <a:gd name="connsiteX0" fmla="*/ 0 w 1016000"/>
                <a:gd name="connsiteY0" fmla="*/ 635000 h 635000"/>
                <a:gd name="connsiteX1" fmla="*/ 1016000 w 1016000"/>
                <a:gd name="connsiteY1" fmla="*/ 635000 h 635000"/>
                <a:gd name="connsiteX2" fmla="*/ 996950 w 1016000"/>
                <a:gd name="connsiteY2" fmla="*/ 0 h 635000"/>
                <a:gd name="connsiteX3" fmla="*/ 768349 w 1016000"/>
                <a:gd name="connsiteY3" fmla="*/ 0 h 635000"/>
                <a:gd name="connsiteX4" fmla="*/ 714771 w 1016000"/>
                <a:gd name="connsiteY4" fmla="*/ 92376 h 635000"/>
                <a:gd name="connsiteX5" fmla="*/ 661193 w 1016000"/>
                <a:gd name="connsiteY5" fmla="*/ 0 h 635000"/>
                <a:gd name="connsiteX6" fmla="*/ 339724 w 1016000"/>
                <a:gd name="connsiteY6" fmla="*/ 0 h 635000"/>
                <a:gd name="connsiteX7" fmla="*/ 286146 w 1016000"/>
                <a:gd name="connsiteY7" fmla="*/ 92376 h 635000"/>
                <a:gd name="connsiteX8" fmla="*/ 232568 w 1016000"/>
                <a:gd name="connsiteY8" fmla="*/ 0 h 635000"/>
                <a:gd name="connsiteX9" fmla="*/ 19050 w 1016000"/>
                <a:gd name="connsiteY9" fmla="*/ 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6000" h="635000">
                  <a:moveTo>
                    <a:pt x="0" y="635000"/>
                  </a:moveTo>
                  <a:lnTo>
                    <a:pt x="1016000" y="635000"/>
                  </a:lnTo>
                  <a:lnTo>
                    <a:pt x="996950" y="0"/>
                  </a:lnTo>
                  <a:lnTo>
                    <a:pt x="768349" y="0"/>
                  </a:lnTo>
                  <a:lnTo>
                    <a:pt x="714771" y="92376"/>
                  </a:lnTo>
                  <a:lnTo>
                    <a:pt x="661193" y="0"/>
                  </a:lnTo>
                  <a:lnTo>
                    <a:pt x="339724" y="0"/>
                  </a:lnTo>
                  <a:lnTo>
                    <a:pt x="286146" y="92376"/>
                  </a:lnTo>
                  <a:lnTo>
                    <a:pt x="232568" y="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FFD96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ker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38" name="자유형 244"/>
            <p:cNvSpPr/>
            <p:nvPr/>
          </p:nvSpPr>
          <p:spPr>
            <a:xfrm>
              <a:off x="4130619" y="1901146"/>
              <a:ext cx="1016554" cy="153558"/>
            </a:xfrm>
            <a:custGeom>
              <a:avLst/>
              <a:gdLst>
                <a:gd name="connsiteX0" fmla="*/ 13716 w 1016000"/>
                <a:gd name="connsiteY0" fmla="*/ 0 h 152400"/>
                <a:gd name="connsiteX1" fmla="*/ 1002284 w 1016000"/>
                <a:gd name="connsiteY1" fmla="*/ 0 h 152400"/>
                <a:gd name="connsiteX2" fmla="*/ 1016000 w 1016000"/>
                <a:gd name="connsiteY2" fmla="*/ 152400 h 152400"/>
                <a:gd name="connsiteX3" fmla="*/ 770729 w 1016000"/>
                <a:gd name="connsiteY3" fmla="*/ 152400 h 152400"/>
                <a:gd name="connsiteX4" fmla="*/ 717151 w 1016000"/>
                <a:gd name="connsiteY4" fmla="*/ 60024 h 152400"/>
                <a:gd name="connsiteX5" fmla="*/ 663573 w 1016000"/>
                <a:gd name="connsiteY5" fmla="*/ 152400 h 152400"/>
                <a:gd name="connsiteX6" fmla="*/ 346867 w 1016000"/>
                <a:gd name="connsiteY6" fmla="*/ 152400 h 152400"/>
                <a:gd name="connsiteX7" fmla="*/ 293289 w 1016000"/>
                <a:gd name="connsiteY7" fmla="*/ 60024 h 152400"/>
                <a:gd name="connsiteX8" fmla="*/ 239711 w 1016000"/>
                <a:gd name="connsiteY8" fmla="*/ 152400 h 152400"/>
                <a:gd name="connsiteX9" fmla="*/ 0 w 1016000"/>
                <a:gd name="connsiteY9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6000" h="152400">
                  <a:moveTo>
                    <a:pt x="13716" y="0"/>
                  </a:moveTo>
                  <a:lnTo>
                    <a:pt x="1002284" y="0"/>
                  </a:lnTo>
                  <a:lnTo>
                    <a:pt x="1016000" y="152400"/>
                  </a:lnTo>
                  <a:lnTo>
                    <a:pt x="770729" y="152400"/>
                  </a:lnTo>
                  <a:lnTo>
                    <a:pt x="717151" y="60024"/>
                  </a:lnTo>
                  <a:lnTo>
                    <a:pt x="663573" y="152400"/>
                  </a:lnTo>
                  <a:lnTo>
                    <a:pt x="346867" y="152400"/>
                  </a:lnTo>
                  <a:lnTo>
                    <a:pt x="293289" y="60024"/>
                  </a:lnTo>
                  <a:lnTo>
                    <a:pt x="239711" y="152400"/>
                  </a:lnTo>
                  <a:lnTo>
                    <a:pt x="0" y="1524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D966">
                    <a:shade val="30000"/>
                    <a:satMod val="115000"/>
                  </a:srgbClr>
                </a:gs>
                <a:gs pos="50000">
                  <a:srgbClr val="FFD966">
                    <a:shade val="67500"/>
                    <a:satMod val="115000"/>
                  </a:srgbClr>
                </a:gs>
                <a:gs pos="100000">
                  <a:srgbClr val="FFD96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ker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39" name="자유형 245"/>
            <p:cNvSpPr/>
            <p:nvPr/>
          </p:nvSpPr>
          <p:spPr>
            <a:xfrm>
              <a:off x="4241805" y="750452"/>
              <a:ext cx="790653" cy="1304252"/>
            </a:xfrm>
            <a:custGeom>
              <a:avLst/>
              <a:gdLst>
                <a:gd name="connsiteX0" fmla="*/ 395719 w 791437"/>
                <a:gd name="connsiteY0" fmla="*/ 0 h 1303639"/>
                <a:gd name="connsiteX1" fmla="*/ 791437 w 791437"/>
                <a:gd name="connsiteY1" fmla="*/ 216545 h 1303639"/>
                <a:gd name="connsiteX2" fmla="*/ 616969 w 791437"/>
                <a:gd name="connsiteY2" fmla="*/ 396106 h 1303639"/>
                <a:gd name="connsiteX3" fmla="*/ 577392 w 791437"/>
                <a:gd name="connsiteY3" fmla="*/ 407862 h 1303639"/>
                <a:gd name="connsiteX4" fmla="*/ 605832 w 791437"/>
                <a:gd name="connsiteY4" fmla="*/ 1213088 h 1303639"/>
                <a:gd name="connsiteX5" fmla="*/ 553312 w 791437"/>
                <a:gd name="connsiteY5" fmla="*/ 1303639 h 1303639"/>
                <a:gd name="connsiteX6" fmla="*/ 236605 w 791437"/>
                <a:gd name="connsiteY6" fmla="*/ 1303639 h 1303639"/>
                <a:gd name="connsiteX7" fmla="*/ 185519 w 791437"/>
                <a:gd name="connsiteY7" fmla="*/ 1215559 h 1303639"/>
                <a:gd name="connsiteX8" fmla="*/ 214046 w 791437"/>
                <a:gd name="connsiteY8" fmla="*/ 407863 h 1303639"/>
                <a:gd name="connsiteX9" fmla="*/ 174469 w 791437"/>
                <a:gd name="connsiteY9" fmla="*/ 396106 h 1303639"/>
                <a:gd name="connsiteX10" fmla="*/ 0 w 791437"/>
                <a:gd name="connsiteY10" fmla="*/ 216545 h 1303639"/>
                <a:gd name="connsiteX11" fmla="*/ 395719 w 791437"/>
                <a:gd name="connsiteY11" fmla="*/ 0 h 1303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1437" h="1303639">
                  <a:moveTo>
                    <a:pt x="395719" y="0"/>
                  </a:moveTo>
                  <a:cubicBezTo>
                    <a:pt x="614268" y="0"/>
                    <a:pt x="791437" y="96950"/>
                    <a:pt x="791437" y="216545"/>
                  </a:cubicBezTo>
                  <a:cubicBezTo>
                    <a:pt x="791437" y="291292"/>
                    <a:pt x="722230" y="357193"/>
                    <a:pt x="616969" y="396106"/>
                  </a:cubicBezTo>
                  <a:lnTo>
                    <a:pt x="577392" y="407862"/>
                  </a:lnTo>
                  <a:lnTo>
                    <a:pt x="605832" y="1213088"/>
                  </a:lnTo>
                  <a:lnTo>
                    <a:pt x="553312" y="1303639"/>
                  </a:lnTo>
                  <a:lnTo>
                    <a:pt x="236605" y="1303639"/>
                  </a:lnTo>
                  <a:lnTo>
                    <a:pt x="185519" y="1215559"/>
                  </a:lnTo>
                  <a:lnTo>
                    <a:pt x="214046" y="407863"/>
                  </a:lnTo>
                  <a:lnTo>
                    <a:pt x="174469" y="396106"/>
                  </a:lnTo>
                  <a:cubicBezTo>
                    <a:pt x="69207" y="357193"/>
                    <a:pt x="0" y="291292"/>
                    <a:pt x="0" y="216545"/>
                  </a:cubicBezTo>
                  <a:cubicBezTo>
                    <a:pt x="0" y="96950"/>
                    <a:pt x="177169" y="0"/>
                    <a:pt x="395719" y="0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ker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40" name="직사각형 246"/>
            <p:cNvSpPr>
              <a:spLocks noChangeArrowheads="1"/>
            </p:cNvSpPr>
            <p:nvPr/>
          </p:nvSpPr>
          <p:spPr bwMode="auto">
            <a:xfrm>
              <a:off x="3341731" y="3699976"/>
              <a:ext cx="2590801" cy="277203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/>
                  <a:ea typeface="Malgun Gothic" panose="020B0503020000020004" pitchFamily="34" charset="-127"/>
                </a:defRPr>
              </a:lvl9pPr>
            </a:lstStyle>
            <a:p>
              <a:pPr algn="ctr" eaLnBrk="1" hangingPunct="1"/>
              <a:endParaRPr lang="ko-KR" altLang="en-US">
                <a:solidFill>
                  <a:srgbClr val="FFFFFF"/>
                </a:solidFill>
                <a:latin typeface="Malgun Gothic" panose="020B0503020000020004" pitchFamily="34" charset="-127"/>
              </a:endParaRPr>
            </a:p>
          </p:txBody>
        </p:sp>
        <p:sp>
          <p:nvSpPr>
            <p:cNvPr id="41" name="TextBox 25"/>
            <p:cNvSpPr txBox="1"/>
            <p:nvPr/>
          </p:nvSpPr>
          <p:spPr>
            <a:xfrm>
              <a:off x="3341731" y="2623071"/>
              <a:ext cx="2590801" cy="7921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/>
              <a:r>
                <a:rPr kumimoji="1" lang="zh-TW" altLang="en-US" sz="2200" kern="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受長照</a:t>
              </a:r>
              <a:r>
                <a:rPr kumimoji="1" lang="zh-TW" altLang="en-US" sz="2200" kern="0" dirty="0" smtClean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補助中低及一般戶身分每月</a:t>
              </a:r>
              <a:r>
                <a:rPr lang="en-US" altLang="zh-TW" sz="2000" b="1" dirty="0" smtClean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r>
                <a:rPr lang="zh-TW" altLang="en-US" sz="2000" b="1" dirty="0" smtClean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,</a:t>
              </a:r>
              <a:r>
                <a:rPr lang="en-US" altLang="zh-TW" sz="2000" b="1" dirty="0" smtClean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4</a:t>
              </a:r>
              <a:r>
                <a:rPr lang="zh-TW" altLang="en-US" sz="2000" b="1" dirty="0" smtClean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00</a:t>
              </a:r>
              <a:r>
                <a:rPr lang="zh-TW" altLang="en-US" sz="2000" b="1" dirty="0">
                  <a:solidFill>
                    <a:srgbClr val="0180B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元。</a:t>
              </a:r>
            </a:p>
          </p:txBody>
        </p:sp>
      </p:grpSp>
      <p:grpSp>
        <p:nvGrpSpPr>
          <p:cNvPr id="42" name="群組 9"/>
          <p:cNvGrpSpPr>
            <a:grpSpLocks/>
          </p:cNvGrpSpPr>
          <p:nvPr/>
        </p:nvGrpSpPr>
        <p:grpSpPr bwMode="auto">
          <a:xfrm>
            <a:off x="8621221" y="1265046"/>
            <a:ext cx="2341563" cy="3165465"/>
            <a:chOff x="5650268" y="2610074"/>
            <a:chExt cx="2590800" cy="3226326"/>
          </a:xfrm>
        </p:grpSpPr>
        <p:grpSp>
          <p:nvGrpSpPr>
            <p:cNvPr id="43" name="群組 7"/>
            <p:cNvGrpSpPr>
              <a:grpSpLocks/>
            </p:cNvGrpSpPr>
            <p:nvPr/>
          </p:nvGrpSpPr>
          <p:grpSpPr bwMode="auto">
            <a:xfrm>
              <a:off x="5650268" y="2610074"/>
              <a:ext cx="2590800" cy="3226326"/>
              <a:chOff x="6141806" y="750452"/>
              <a:chExt cx="2590800" cy="3226326"/>
            </a:xfrm>
          </p:grpSpPr>
          <p:sp>
            <p:nvSpPr>
              <p:cNvPr id="45" name="직사각형 247"/>
              <p:cNvSpPr/>
              <p:nvPr/>
            </p:nvSpPr>
            <p:spPr>
              <a:xfrm>
                <a:off x="6141806" y="1682430"/>
                <a:ext cx="2590800" cy="2294348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>
                <a:lvl1pPr latinLnBrk="1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1pPr>
                <a:lvl2pPr marL="742950" indent="-285750" latinLnBrk="1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2pPr>
                <a:lvl3pPr marL="1143000" indent="-228600" latinLnBrk="1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3pPr>
                <a:lvl4pPr marL="1600200" indent="-228600" latinLnBrk="1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4pPr>
                <a:lvl5pPr marL="2057400" indent="-228600" latinLnBrk="1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5pPr>
                <a:lvl6pPr marL="25146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6pPr>
                <a:lvl7pPr marL="29718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7pPr>
                <a:lvl8pPr marL="34290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8pPr>
                <a:lvl9pPr marL="3886200" indent="-228600" fontAlgn="base" latinLnBrk="1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9pPr>
              </a:lstStyle>
              <a:p>
                <a:pPr algn="ctr" eaLnBrk="1" latinLnBrk="0" hangingPunct="1">
                  <a:defRPr/>
                </a:pPr>
                <a:endParaRPr lang="ko-KR" altLang="en-US" smtClean="0">
                  <a:solidFill>
                    <a:srgbClr val="FFFFFF"/>
                  </a:solidFill>
                  <a:latin typeface="Malgun Gothic" panose="020B0503020000020004" pitchFamily="34" charset="-127"/>
                </a:endParaRPr>
              </a:p>
            </p:txBody>
          </p:sp>
          <p:sp>
            <p:nvSpPr>
              <p:cNvPr id="46" name="자유형 248"/>
              <p:cNvSpPr/>
              <p:nvPr/>
            </p:nvSpPr>
            <p:spPr>
              <a:xfrm flipV="1">
                <a:off x="6930463" y="1485032"/>
                <a:ext cx="1016998" cy="569542"/>
              </a:xfrm>
              <a:custGeom>
                <a:avLst/>
                <a:gdLst>
                  <a:gd name="connsiteX0" fmla="*/ 0 w 1016000"/>
                  <a:gd name="connsiteY0" fmla="*/ 635000 h 635000"/>
                  <a:gd name="connsiteX1" fmla="*/ 1016000 w 1016000"/>
                  <a:gd name="connsiteY1" fmla="*/ 635000 h 635000"/>
                  <a:gd name="connsiteX2" fmla="*/ 996950 w 1016000"/>
                  <a:gd name="connsiteY2" fmla="*/ 0 h 635000"/>
                  <a:gd name="connsiteX3" fmla="*/ 768349 w 1016000"/>
                  <a:gd name="connsiteY3" fmla="*/ 0 h 635000"/>
                  <a:gd name="connsiteX4" fmla="*/ 714771 w 1016000"/>
                  <a:gd name="connsiteY4" fmla="*/ 92376 h 635000"/>
                  <a:gd name="connsiteX5" fmla="*/ 661193 w 1016000"/>
                  <a:gd name="connsiteY5" fmla="*/ 0 h 635000"/>
                  <a:gd name="connsiteX6" fmla="*/ 339724 w 1016000"/>
                  <a:gd name="connsiteY6" fmla="*/ 0 h 635000"/>
                  <a:gd name="connsiteX7" fmla="*/ 286146 w 1016000"/>
                  <a:gd name="connsiteY7" fmla="*/ 92376 h 635000"/>
                  <a:gd name="connsiteX8" fmla="*/ 232568 w 1016000"/>
                  <a:gd name="connsiteY8" fmla="*/ 0 h 635000"/>
                  <a:gd name="connsiteX9" fmla="*/ 19050 w 1016000"/>
                  <a:gd name="connsiteY9" fmla="*/ 0 h 63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16000" h="635000">
                    <a:moveTo>
                      <a:pt x="0" y="635000"/>
                    </a:moveTo>
                    <a:lnTo>
                      <a:pt x="1016000" y="635000"/>
                    </a:lnTo>
                    <a:lnTo>
                      <a:pt x="996950" y="0"/>
                    </a:lnTo>
                    <a:lnTo>
                      <a:pt x="768349" y="0"/>
                    </a:lnTo>
                    <a:lnTo>
                      <a:pt x="714771" y="92376"/>
                    </a:lnTo>
                    <a:lnTo>
                      <a:pt x="661193" y="0"/>
                    </a:lnTo>
                    <a:lnTo>
                      <a:pt x="339724" y="0"/>
                    </a:lnTo>
                    <a:lnTo>
                      <a:pt x="286146" y="92376"/>
                    </a:lnTo>
                    <a:lnTo>
                      <a:pt x="232568" y="0"/>
                    </a:lnTo>
                    <a:lnTo>
                      <a:pt x="19050" y="0"/>
                    </a:lnTo>
                    <a:close/>
                  </a:path>
                </a:pathLst>
              </a:custGeom>
              <a:solidFill>
                <a:srgbClr val="70AD47">
                  <a:lumMod val="40000"/>
                  <a:lumOff val="6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kern="0">
                  <a:solidFill>
                    <a:prstClr val="white"/>
                  </a:solidFill>
                  <a:latin typeface="맑은 고딕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7" name="자유형 250"/>
              <p:cNvSpPr/>
              <p:nvPr/>
            </p:nvSpPr>
            <p:spPr>
              <a:xfrm>
                <a:off x="7041121" y="750452"/>
                <a:ext cx="792170" cy="1304122"/>
              </a:xfrm>
              <a:custGeom>
                <a:avLst/>
                <a:gdLst>
                  <a:gd name="connsiteX0" fmla="*/ 395719 w 791437"/>
                  <a:gd name="connsiteY0" fmla="*/ 0 h 1303639"/>
                  <a:gd name="connsiteX1" fmla="*/ 791437 w 791437"/>
                  <a:gd name="connsiteY1" fmla="*/ 216545 h 1303639"/>
                  <a:gd name="connsiteX2" fmla="*/ 616969 w 791437"/>
                  <a:gd name="connsiteY2" fmla="*/ 396106 h 1303639"/>
                  <a:gd name="connsiteX3" fmla="*/ 577392 w 791437"/>
                  <a:gd name="connsiteY3" fmla="*/ 407862 h 1303639"/>
                  <a:gd name="connsiteX4" fmla="*/ 605832 w 791437"/>
                  <a:gd name="connsiteY4" fmla="*/ 1213088 h 1303639"/>
                  <a:gd name="connsiteX5" fmla="*/ 553312 w 791437"/>
                  <a:gd name="connsiteY5" fmla="*/ 1303639 h 1303639"/>
                  <a:gd name="connsiteX6" fmla="*/ 236605 w 791437"/>
                  <a:gd name="connsiteY6" fmla="*/ 1303639 h 1303639"/>
                  <a:gd name="connsiteX7" fmla="*/ 185519 w 791437"/>
                  <a:gd name="connsiteY7" fmla="*/ 1215559 h 1303639"/>
                  <a:gd name="connsiteX8" fmla="*/ 214046 w 791437"/>
                  <a:gd name="connsiteY8" fmla="*/ 407863 h 1303639"/>
                  <a:gd name="connsiteX9" fmla="*/ 174469 w 791437"/>
                  <a:gd name="connsiteY9" fmla="*/ 396106 h 1303639"/>
                  <a:gd name="connsiteX10" fmla="*/ 0 w 791437"/>
                  <a:gd name="connsiteY10" fmla="*/ 216545 h 1303639"/>
                  <a:gd name="connsiteX11" fmla="*/ 395719 w 791437"/>
                  <a:gd name="connsiteY11" fmla="*/ 0 h 1303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91437" h="1303639">
                    <a:moveTo>
                      <a:pt x="395719" y="0"/>
                    </a:moveTo>
                    <a:cubicBezTo>
                      <a:pt x="614268" y="0"/>
                      <a:pt x="791437" y="96950"/>
                      <a:pt x="791437" y="216545"/>
                    </a:cubicBezTo>
                    <a:cubicBezTo>
                      <a:pt x="791437" y="291292"/>
                      <a:pt x="722230" y="357193"/>
                      <a:pt x="616969" y="396106"/>
                    </a:cubicBezTo>
                    <a:lnTo>
                      <a:pt x="577392" y="407862"/>
                    </a:lnTo>
                    <a:lnTo>
                      <a:pt x="605832" y="1213088"/>
                    </a:lnTo>
                    <a:lnTo>
                      <a:pt x="553312" y="1303639"/>
                    </a:lnTo>
                    <a:lnTo>
                      <a:pt x="236605" y="1303639"/>
                    </a:lnTo>
                    <a:lnTo>
                      <a:pt x="185519" y="1215559"/>
                    </a:lnTo>
                    <a:lnTo>
                      <a:pt x="214046" y="407863"/>
                    </a:lnTo>
                    <a:lnTo>
                      <a:pt x="174469" y="396106"/>
                    </a:lnTo>
                    <a:cubicBezTo>
                      <a:pt x="69207" y="357193"/>
                      <a:pt x="0" y="291292"/>
                      <a:pt x="0" y="216545"/>
                    </a:cubicBezTo>
                    <a:cubicBezTo>
                      <a:pt x="0" y="96950"/>
                      <a:pt x="177169" y="0"/>
                      <a:pt x="395719" y="0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ko-KR" altLang="en-US" kern="0">
                  <a:solidFill>
                    <a:prstClr val="white"/>
                  </a:solidFill>
                  <a:latin typeface="맑은 고딕" panose="020F0502020204030204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8" name="직사각형 251"/>
              <p:cNvSpPr>
                <a:spLocks noChangeArrowheads="1"/>
              </p:cNvSpPr>
              <p:nvPr/>
            </p:nvSpPr>
            <p:spPr bwMode="auto">
              <a:xfrm>
                <a:off x="6141806" y="3700098"/>
                <a:ext cx="2590800" cy="276680"/>
              </a:xfrm>
              <a:prstGeom prst="rect">
                <a:avLst/>
              </a:prstGeom>
              <a:solidFill>
                <a:srgbClr val="A9D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/>
                    <a:ea typeface="Malgun Gothic" panose="020B0503020000020004" pitchFamily="34" charset="-127"/>
                  </a:defRPr>
                </a:lvl9pPr>
              </a:lstStyle>
              <a:p>
                <a:pPr algn="ctr" eaLnBrk="1" hangingPunct="1"/>
                <a:endParaRPr lang="ko-KR" altLang="en-US">
                  <a:solidFill>
                    <a:srgbClr val="FFFFFF"/>
                  </a:solidFill>
                  <a:latin typeface="Malgun Gothic" panose="020B0503020000020004" pitchFamily="34" charset="-127"/>
                </a:endParaRPr>
              </a:p>
            </p:txBody>
          </p:sp>
          <p:sp>
            <p:nvSpPr>
              <p:cNvPr id="49" name="TextBox 27"/>
              <p:cNvSpPr txBox="1"/>
              <p:nvPr/>
            </p:nvSpPr>
            <p:spPr>
              <a:xfrm>
                <a:off x="6141806" y="2768120"/>
                <a:ext cx="2590800" cy="78423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609585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1" lang="zh-TW" altLang="en-US" sz="2200" kern="0" dirty="0" smtClean="0">
                    <a:solidFill>
                      <a:prstClr val="black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週一至周五固定收托者，優先。</a:t>
                </a:r>
                <a:endParaRPr kumimoji="1" lang="zh-CN" altLang="en-US" sz="2200" kern="0" dirty="0">
                  <a:solidFill>
                    <a:prstClr val="black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sp>
          <p:nvSpPr>
            <p:cNvPr id="44" name="자유형 249"/>
            <p:cNvSpPr/>
            <p:nvPr/>
          </p:nvSpPr>
          <p:spPr>
            <a:xfrm>
              <a:off x="6444194" y="3747540"/>
              <a:ext cx="1016999" cy="153711"/>
            </a:xfrm>
            <a:custGeom>
              <a:avLst/>
              <a:gdLst>
                <a:gd name="connsiteX0" fmla="*/ 13716 w 1016000"/>
                <a:gd name="connsiteY0" fmla="*/ 0 h 152400"/>
                <a:gd name="connsiteX1" fmla="*/ 1002284 w 1016000"/>
                <a:gd name="connsiteY1" fmla="*/ 0 h 152400"/>
                <a:gd name="connsiteX2" fmla="*/ 1016000 w 1016000"/>
                <a:gd name="connsiteY2" fmla="*/ 152400 h 152400"/>
                <a:gd name="connsiteX3" fmla="*/ 770729 w 1016000"/>
                <a:gd name="connsiteY3" fmla="*/ 152400 h 152400"/>
                <a:gd name="connsiteX4" fmla="*/ 717151 w 1016000"/>
                <a:gd name="connsiteY4" fmla="*/ 60024 h 152400"/>
                <a:gd name="connsiteX5" fmla="*/ 663573 w 1016000"/>
                <a:gd name="connsiteY5" fmla="*/ 152400 h 152400"/>
                <a:gd name="connsiteX6" fmla="*/ 346867 w 1016000"/>
                <a:gd name="connsiteY6" fmla="*/ 152400 h 152400"/>
                <a:gd name="connsiteX7" fmla="*/ 293289 w 1016000"/>
                <a:gd name="connsiteY7" fmla="*/ 60024 h 152400"/>
                <a:gd name="connsiteX8" fmla="*/ 239711 w 1016000"/>
                <a:gd name="connsiteY8" fmla="*/ 152400 h 152400"/>
                <a:gd name="connsiteX9" fmla="*/ 0 w 1016000"/>
                <a:gd name="connsiteY9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16000" h="152400">
                  <a:moveTo>
                    <a:pt x="13716" y="0"/>
                  </a:moveTo>
                  <a:lnTo>
                    <a:pt x="1002284" y="0"/>
                  </a:lnTo>
                  <a:lnTo>
                    <a:pt x="1016000" y="152400"/>
                  </a:lnTo>
                  <a:lnTo>
                    <a:pt x="770729" y="152400"/>
                  </a:lnTo>
                  <a:lnTo>
                    <a:pt x="717151" y="60024"/>
                  </a:lnTo>
                  <a:lnTo>
                    <a:pt x="663573" y="152400"/>
                  </a:lnTo>
                  <a:lnTo>
                    <a:pt x="346867" y="152400"/>
                  </a:lnTo>
                  <a:lnTo>
                    <a:pt x="293289" y="60024"/>
                  </a:lnTo>
                  <a:lnTo>
                    <a:pt x="239711" y="152400"/>
                  </a:lnTo>
                  <a:lnTo>
                    <a:pt x="0" y="1524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AD47">
                    <a:lumMod val="40000"/>
                    <a:lumOff val="60000"/>
                    <a:shade val="30000"/>
                    <a:satMod val="115000"/>
                  </a:srgbClr>
                </a:gs>
                <a:gs pos="50000">
                  <a:srgbClr val="70AD47">
                    <a:lumMod val="40000"/>
                    <a:lumOff val="60000"/>
                    <a:shade val="67500"/>
                    <a:satMod val="115000"/>
                  </a:srgbClr>
                </a:gs>
                <a:gs pos="100000">
                  <a:srgbClr val="70AD47">
                    <a:lumMod val="40000"/>
                    <a:lumOff val="60000"/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kern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334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7"/>
          <p:cNvSpPr>
            <a:spLocks/>
          </p:cNvSpPr>
          <p:nvPr/>
        </p:nvSpPr>
        <p:spPr bwMode="auto">
          <a:xfrm>
            <a:off x="1567775" y="-327171"/>
            <a:ext cx="10624225" cy="1707795"/>
          </a:xfrm>
          <a:custGeom>
            <a:avLst/>
            <a:gdLst>
              <a:gd name="T0" fmla="*/ 0 w 2151063"/>
              <a:gd name="T1" fmla="*/ 0 h 1182688"/>
              <a:gd name="T2" fmla="*/ 2151063 w 2151063"/>
              <a:gd name="T3" fmla="*/ 1182688 h 1182688"/>
            </a:gdLst>
            <a:ahLst/>
            <a:cxnLst/>
            <a:rect l="T0" t="T1" r="T2" b="T3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lnTo>
                  <a:pt x="2044671" y="546100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lnTo>
                  <a:pt x="233158" y="230187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lnTo>
                  <a:pt x="950292" y="112712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lnTo>
                  <a:pt x="970360" y="31750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lnTo>
                  <a:pt x="976240" y="0"/>
                </a:lnTo>
                <a:close/>
              </a:path>
            </a:pathLst>
          </a:custGeom>
          <a:solidFill>
            <a:srgbClr val="F39C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ts val="3000"/>
              </a:lnSpc>
            </a:pPr>
            <a:endParaRPr lang="en-US" altLang="zh-TW" sz="3200" b="1" dirty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照管中心核定曾阿公</a:t>
            </a:r>
            <a:r>
              <a:rPr lang="en-US" altLang="zh-TW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一般戶</a:t>
            </a:r>
            <a:r>
              <a:rPr lang="en-US" altLang="zh-TW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不申請交通服務</a:t>
            </a:r>
            <a:r>
              <a:rPr lang="en-US" altLang="zh-TW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每月約</a:t>
            </a:r>
            <a:r>
              <a:rPr lang="en-US" altLang="zh-TW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en-US" altLang="zh-TW" sz="3200" b="1" dirty="0" smtClean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lnSpc>
                <a:spcPts val="3000"/>
              </a:lnSpc>
            </a:pPr>
            <a:endParaRPr lang="en-US" altLang="zh-TW" sz="3200" b="1" dirty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-60608" y="111227"/>
            <a:ext cx="1723549" cy="8309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dist"/>
            <a:r>
              <a:rPr lang="zh-TW" altLang="en-US" sz="4800" b="1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範例</a:t>
            </a:r>
            <a:r>
              <a:rPr lang="en-US" altLang="zh-TW" sz="4800" b="1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1</a:t>
            </a:r>
            <a:endParaRPr lang="zh-CN" altLang="en-US" sz="4800" b="1" dirty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571409" y="1447435"/>
            <a:ext cx="9625677" cy="5474827"/>
            <a:chOff x="1571409" y="1447435"/>
            <a:chExt cx="9625677" cy="5474827"/>
          </a:xfrm>
        </p:grpSpPr>
        <p:graphicFrame>
          <p:nvGraphicFramePr>
            <p:cNvPr id="10" name="資料庫圖表 9"/>
            <p:cNvGraphicFramePr/>
            <p:nvPr>
              <p:extLst>
                <p:ext uri="{D42A27DB-BD31-4B8C-83A1-F6EECF244321}">
                  <p14:modId xmlns:p14="http://schemas.microsoft.com/office/powerpoint/2010/main" val="86158754"/>
                </p:ext>
              </p:extLst>
            </p:nvPr>
          </p:nvGraphicFramePr>
          <p:xfrm>
            <a:off x="1571409" y="1447435"/>
            <a:ext cx="9625677" cy="54748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11" name="群組 10"/>
            <p:cNvGrpSpPr/>
            <p:nvPr/>
          </p:nvGrpSpPr>
          <p:grpSpPr>
            <a:xfrm>
              <a:off x="5616881" y="5140982"/>
              <a:ext cx="1562247" cy="1340983"/>
              <a:chOff x="8057654" y="3196744"/>
              <a:chExt cx="1562247" cy="1340983"/>
            </a:xfrm>
          </p:grpSpPr>
          <p:sp>
            <p:nvSpPr>
              <p:cNvPr id="12" name="六邊形 11"/>
              <p:cNvSpPr/>
              <p:nvPr/>
            </p:nvSpPr>
            <p:spPr>
              <a:xfrm>
                <a:off x="8057654" y="3196744"/>
                <a:ext cx="1562247" cy="1340983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EBDCB3"/>
              </a:solidFill>
              <a:ln w="9525" cap="flat" cmpd="sng" algn="ctr">
                <a:solidFill>
                  <a:srgbClr val="4BACC6">
                    <a:hueOff val="-8692142"/>
                    <a:satOff val="34835"/>
                    <a:lumOff val="7549"/>
                    <a:alphaOff val="0"/>
                  </a:srgbClr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p:spPr>
            <p:style>
              <a:lnRef idx="1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13" name="六邊形 4"/>
              <p:cNvSpPr/>
              <p:nvPr/>
            </p:nvSpPr>
            <p:spPr>
              <a:xfrm>
                <a:off x="8299590" y="3404414"/>
                <a:ext cx="1078375" cy="92564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0" tIns="25400" rIns="0" bIns="254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000" b="1" dirty="0" smtClean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民眾負擔</a:t>
                </a:r>
                <a:endParaRPr lang="en-US" altLang="zh-TW" sz="2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TW" sz="2000" b="1" kern="1200" dirty="0" smtClean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16%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60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7"/>
          <p:cNvSpPr>
            <a:spLocks/>
          </p:cNvSpPr>
          <p:nvPr/>
        </p:nvSpPr>
        <p:spPr bwMode="auto">
          <a:xfrm>
            <a:off x="1567775" y="-327171"/>
            <a:ext cx="10624225" cy="1707795"/>
          </a:xfrm>
          <a:custGeom>
            <a:avLst/>
            <a:gdLst>
              <a:gd name="T0" fmla="*/ 0 w 2151063"/>
              <a:gd name="T1" fmla="*/ 0 h 1182688"/>
              <a:gd name="T2" fmla="*/ 2151063 w 2151063"/>
              <a:gd name="T3" fmla="*/ 1182688 h 1182688"/>
            </a:gdLst>
            <a:ahLst/>
            <a:cxnLst/>
            <a:rect l="T0" t="T1" r="T2" b="T3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lnTo>
                  <a:pt x="2044671" y="546100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lnTo>
                  <a:pt x="233158" y="230187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lnTo>
                  <a:pt x="950292" y="112712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lnTo>
                  <a:pt x="970360" y="31750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lnTo>
                  <a:pt x="976240" y="0"/>
                </a:lnTo>
                <a:close/>
              </a:path>
            </a:pathLst>
          </a:custGeom>
          <a:solidFill>
            <a:srgbClr val="F39C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ts val="3000"/>
              </a:lnSpc>
            </a:pPr>
            <a:endParaRPr lang="en-US" altLang="zh-TW" sz="3200" b="1" dirty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照管中心核定曾阿公</a:t>
            </a:r>
            <a:r>
              <a:rPr lang="en-US" altLang="zh-TW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一般戶</a:t>
            </a:r>
            <a:r>
              <a:rPr lang="en-US" altLang="zh-TW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申請交通服務</a:t>
            </a:r>
            <a:r>
              <a:rPr lang="en-US" altLang="zh-TW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每月約</a:t>
            </a:r>
            <a:r>
              <a:rPr lang="en-US" altLang="zh-TW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en-US" altLang="zh-TW" sz="3200" b="1" dirty="0" smtClean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lnSpc>
                <a:spcPts val="3000"/>
              </a:lnSpc>
            </a:pPr>
            <a:endParaRPr lang="en-US" altLang="zh-TW" sz="3200" b="1" dirty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0" y="111227"/>
            <a:ext cx="1723549" cy="8309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dist"/>
            <a:r>
              <a:rPr lang="zh-TW" altLang="en-US" sz="4800" b="1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範例</a:t>
            </a:r>
            <a:r>
              <a:rPr lang="en-US" altLang="zh-TW" sz="4800" b="1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2</a:t>
            </a:r>
            <a:endParaRPr lang="zh-CN" altLang="en-US" sz="4800" b="1" dirty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567775" y="1584735"/>
            <a:ext cx="9625677" cy="5474827"/>
            <a:chOff x="1571409" y="1447435"/>
            <a:chExt cx="9625677" cy="5474827"/>
          </a:xfrm>
        </p:grpSpPr>
        <p:graphicFrame>
          <p:nvGraphicFramePr>
            <p:cNvPr id="10" name="資料庫圖表 9"/>
            <p:cNvGraphicFramePr/>
            <p:nvPr>
              <p:extLst>
                <p:ext uri="{D42A27DB-BD31-4B8C-83A1-F6EECF244321}">
                  <p14:modId xmlns:p14="http://schemas.microsoft.com/office/powerpoint/2010/main" val="4059077715"/>
                </p:ext>
              </p:extLst>
            </p:nvPr>
          </p:nvGraphicFramePr>
          <p:xfrm>
            <a:off x="1571409" y="1447435"/>
            <a:ext cx="9625677" cy="54748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11" name="群組 10"/>
            <p:cNvGrpSpPr/>
            <p:nvPr/>
          </p:nvGrpSpPr>
          <p:grpSpPr>
            <a:xfrm>
              <a:off x="5616881" y="5140982"/>
              <a:ext cx="1562247" cy="1340983"/>
              <a:chOff x="8057654" y="3196744"/>
              <a:chExt cx="1562247" cy="1340983"/>
            </a:xfrm>
          </p:grpSpPr>
          <p:sp>
            <p:nvSpPr>
              <p:cNvPr id="12" name="六邊形 11"/>
              <p:cNvSpPr/>
              <p:nvPr/>
            </p:nvSpPr>
            <p:spPr>
              <a:xfrm>
                <a:off x="8057654" y="3196744"/>
                <a:ext cx="1562247" cy="1340983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EBDCB3"/>
              </a:solidFill>
              <a:ln w="9525" cap="flat" cmpd="sng" algn="ctr">
                <a:solidFill>
                  <a:srgbClr val="4BACC6">
                    <a:hueOff val="-8692142"/>
                    <a:satOff val="34835"/>
                    <a:lumOff val="7549"/>
                    <a:alphaOff val="0"/>
                  </a:srgbClr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p:spPr>
            <p:style>
              <a:lnRef idx="1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13" name="六邊形 4"/>
              <p:cNvSpPr/>
              <p:nvPr/>
            </p:nvSpPr>
            <p:spPr>
              <a:xfrm>
                <a:off x="8299590" y="3404414"/>
                <a:ext cx="1078375" cy="92564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0" tIns="25400" rIns="0" bIns="254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000" b="1" dirty="0" smtClean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民眾負擔</a:t>
                </a:r>
                <a:endParaRPr lang="en-US" altLang="zh-TW" sz="2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TW" sz="2000" b="1" kern="1200" dirty="0" smtClean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16%</a:t>
                </a:r>
              </a:p>
            </p:txBody>
          </p:sp>
        </p:grpSp>
      </p:grpSp>
      <p:grpSp>
        <p:nvGrpSpPr>
          <p:cNvPr id="9" name="群組 8"/>
          <p:cNvGrpSpPr/>
          <p:nvPr/>
        </p:nvGrpSpPr>
        <p:grpSpPr>
          <a:xfrm>
            <a:off x="5613247" y="1057892"/>
            <a:ext cx="1562247" cy="1340983"/>
            <a:chOff x="4032196" y="945210"/>
            <a:chExt cx="1562247" cy="1340983"/>
          </a:xfrm>
        </p:grpSpPr>
        <p:sp>
          <p:nvSpPr>
            <p:cNvPr id="14" name="六邊形 13"/>
            <p:cNvSpPr/>
            <p:nvPr/>
          </p:nvSpPr>
          <p:spPr>
            <a:xfrm>
              <a:off x="4032196" y="945210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3725204"/>
                    <a:satOff val="14929"/>
                    <a:lumOff val="3235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3725204"/>
                    <a:satOff val="14929"/>
                    <a:lumOff val="3235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3725204"/>
                    <a:satOff val="14929"/>
                    <a:lumOff val="3235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3725204"/>
                  <a:satOff val="14929"/>
                  <a:lumOff val="3235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15" name="六邊形 4"/>
            <p:cNvSpPr/>
            <p:nvPr/>
          </p:nvSpPr>
          <p:spPr>
            <a:xfrm>
              <a:off x="4274132" y="1152880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申請交通補助</a:t>
              </a:r>
              <a:endParaRPr lang="en-US" altLang="zh-TW" sz="2000" b="1" kern="1200" dirty="0" smtClean="0">
                <a:solidFill>
                  <a:srgbClr val="101D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2000" b="1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每月</a:t>
              </a:r>
              <a:r>
                <a:rPr lang="en-US" altLang="zh-TW" sz="2000" b="1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en-US" altLang="zh-TW" sz="2000" b="1" kern="1200" dirty="0" smtClean="0">
                <a:solidFill>
                  <a:srgbClr val="101D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050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服務對象之比較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內容版面配置區 7" descr="畫面剪輯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045" y="2206628"/>
            <a:ext cx="5425910" cy="3589331"/>
          </a:xfrm>
        </p:spPr>
      </p:pic>
      <p:pic>
        <p:nvPicPr>
          <p:cNvPr id="9" name="圖片 8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521" y="1165685"/>
            <a:ext cx="7712980" cy="4991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108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7"/>
          <p:cNvSpPr>
            <a:spLocks/>
          </p:cNvSpPr>
          <p:nvPr/>
        </p:nvSpPr>
        <p:spPr bwMode="auto">
          <a:xfrm>
            <a:off x="1567775" y="-327171"/>
            <a:ext cx="10624225" cy="1707795"/>
          </a:xfrm>
          <a:custGeom>
            <a:avLst/>
            <a:gdLst>
              <a:gd name="T0" fmla="*/ 0 w 2151063"/>
              <a:gd name="T1" fmla="*/ 0 h 1182688"/>
              <a:gd name="T2" fmla="*/ 2151063 w 2151063"/>
              <a:gd name="T3" fmla="*/ 1182688 h 1182688"/>
            </a:gdLst>
            <a:ahLst/>
            <a:cxnLst/>
            <a:rect l="T0" t="T1" r="T2" b="T3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lnTo>
                  <a:pt x="2044671" y="546100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lnTo>
                  <a:pt x="233158" y="230187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lnTo>
                  <a:pt x="950292" y="112712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lnTo>
                  <a:pt x="970360" y="31750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lnTo>
                  <a:pt x="976240" y="0"/>
                </a:lnTo>
                <a:close/>
              </a:path>
            </a:pathLst>
          </a:custGeom>
          <a:solidFill>
            <a:srgbClr val="F39C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ts val="3000"/>
              </a:lnSpc>
            </a:pPr>
            <a:endParaRPr lang="en-US" altLang="zh-TW" sz="3200" b="1" dirty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照管中心核定曾阿公</a:t>
            </a:r>
            <a:r>
              <a:rPr lang="en-US" altLang="zh-TW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一般戶</a:t>
            </a:r>
            <a:r>
              <a:rPr lang="en-US" altLang="zh-TW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不申請交通服務</a:t>
            </a:r>
            <a:r>
              <a:rPr lang="en-US" altLang="zh-TW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每月約</a:t>
            </a:r>
            <a:r>
              <a:rPr lang="en-US" altLang="zh-TW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只使用補助天數</a:t>
            </a:r>
            <a:r>
              <a:rPr lang="en-US" altLang="zh-TW" sz="3200" b="1" dirty="0" smtClean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 eaLnBrk="1" hangingPunct="1">
              <a:lnSpc>
                <a:spcPts val="3000"/>
              </a:lnSpc>
            </a:pPr>
            <a:endParaRPr lang="en-US" altLang="zh-TW" sz="3200" b="1" dirty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本框 1"/>
          <p:cNvSpPr txBox="1"/>
          <p:nvPr/>
        </p:nvSpPr>
        <p:spPr>
          <a:xfrm>
            <a:off x="-85775" y="111227"/>
            <a:ext cx="1723549" cy="83099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dist"/>
            <a:r>
              <a:rPr lang="zh-TW" altLang="en-US" sz="4800" b="1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範例</a:t>
            </a:r>
            <a:r>
              <a:rPr lang="en-US" altLang="zh-TW" sz="4800" b="1" dirty="0" smtClean="0">
                <a:solidFill>
                  <a:schemeClr val="bg2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+mn-ea"/>
              </a:rPr>
              <a:t>3</a:t>
            </a:r>
            <a:endParaRPr lang="zh-CN" altLang="en-US" sz="4800" b="1" dirty="0">
              <a:solidFill>
                <a:schemeClr val="bg2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sym typeface="+mn-ea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571409" y="1447435"/>
            <a:ext cx="9625677" cy="5474827"/>
            <a:chOff x="1571409" y="1447435"/>
            <a:chExt cx="9625677" cy="5474827"/>
          </a:xfrm>
        </p:grpSpPr>
        <p:graphicFrame>
          <p:nvGraphicFramePr>
            <p:cNvPr id="10" name="資料庫圖表 9"/>
            <p:cNvGraphicFramePr/>
            <p:nvPr>
              <p:extLst>
                <p:ext uri="{D42A27DB-BD31-4B8C-83A1-F6EECF244321}">
                  <p14:modId xmlns:p14="http://schemas.microsoft.com/office/powerpoint/2010/main" val="1632596186"/>
                </p:ext>
              </p:extLst>
            </p:nvPr>
          </p:nvGraphicFramePr>
          <p:xfrm>
            <a:off x="1571409" y="1447435"/>
            <a:ext cx="9625677" cy="54748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11" name="群組 10"/>
            <p:cNvGrpSpPr/>
            <p:nvPr/>
          </p:nvGrpSpPr>
          <p:grpSpPr>
            <a:xfrm>
              <a:off x="5616881" y="5140982"/>
              <a:ext cx="1562247" cy="1340983"/>
              <a:chOff x="8057654" y="3196744"/>
              <a:chExt cx="1562247" cy="1340983"/>
            </a:xfrm>
          </p:grpSpPr>
          <p:sp>
            <p:nvSpPr>
              <p:cNvPr id="12" name="六邊形 11"/>
              <p:cNvSpPr/>
              <p:nvPr/>
            </p:nvSpPr>
            <p:spPr>
              <a:xfrm>
                <a:off x="8057654" y="3196744"/>
                <a:ext cx="1562247" cy="1340983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EBDCB3"/>
              </a:solidFill>
              <a:ln w="9525" cap="flat" cmpd="sng" algn="ctr">
                <a:solidFill>
                  <a:srgbClr val="4BACC6">
                    <a:hueOff val="-8692142"/>
                    <a:satOff val="34835"/>
                    <a:lumOff val="7549"/>
                    <a:alphaOff val="0"/>
                  </a:srgbClr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p:spPr>
            <p:style>
              <a:lnRef idx="1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13" name="六邊形 4"/>
              <p:cNvSpPr/>
              <p:nvPr/>
            </p:nvSpPr>
            <p:spPr>
              <a:xfrm>
                <a:off x="8299590" y="3404414"/>
                <a:ext cx="1078375" cy="92564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0" tIns="25400" rIns="0" bIns="254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000" b="1" dirty="0" smtClean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民眾負擔</a:t>
                </a:r>
                <a:endParaRPr lang="en-US" altLang="zh-TW" sz="2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zh-TW" sz="2000" b="1" kern="1200" dirty="0" smtClean="0"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微軟正黑體" panose="020B0604030504040204" pitchFamily="34" charset="-120"/>
                    <a:ea typeface="微軟正黑體" panose="020B0604030504040204" pitchFamily="34" charset="-120"/>
                    <a:cs typeface="+mn-cs"/>
                  </a:rPr>
                  <a:t>16%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550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6346" y="534853"/>
            <a:ext cx="5840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zh-TW" alt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長照給付套餐組合</a:t>
            </a:r>
            <a:endParaRPr lang="zh-TW" alt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六邊形 4"/>
          <p:cNvSpPr/>
          <p:nvPr/>
        </p:nvSpPr>
        <p:spPr>
          <a:xfrm>
            <a:off x="1098596" y="1761400"/>
            <a:ext cx="1504800" cy="90832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>
              <a:extLst/>
            </a:blip>
            <a:srcRect/>
            <a:stretch>
              <a:fillRect t="-8000" b="-8000"/>
            </a:stretch>
          </a:blipFill>
          <a:ln w="9525" cap="flat" cmpd="sng" algn="ctr">
            <a:solidFill>
              <a:srgbClr val="4BACC6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1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六邊形 5"/>
          <p:cNvSpPr/>
          <p:nvPr/>
        </p:nvSpPr>
        <p:spPr>
          <a:xfrm>
            <a:off x="1068534" y="3078944"/>
            <a:ext cx="1504800" cy="9072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>
              <a:extLst/>
            </a:blip>
            <a:srcRect/>
            <a:stretch>
              <a:fillRect t="-8000" b="-8000"/>
            </a:stretch>
          </a:blipFill>
          <a:ln w="9525" cap="flat" cmpd="sng" algn="ctr">
            <a:solidFill>
              <a:srgbClr val="4BACC6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1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/>
          <p:cNvSpPr>
            <a:spLocks/>
          </p:cNvSpPr>
          <p:nvPr/>
        </p:nvSpPr>
        <p:spPr bwMode="auto">
          <a:xfrm rot="5400000">
            <a:off x="10752454" y="1551120"/>
            <a:ext cx="1327769" cy="786602"/>
          </a:xfrm>
          <a:custGeom>
            <a:avLst/>
            <a:gdLst>
              <a:gd name="T0" fmla="*/ 0 w 2151063"/>
              <a:gd name="T1" fmla="*/ 0 h 1182688"/>
              <a:gd name="T2" fmla="*/ 2151063 w 2151063"/>
              <a:gd name="T3" fmla="*/ 1182688 h 1182688"/>
            </a:gdLst>
            <a:ahLst/>
            <a:cxnLst/>
            <a:rect l="T0" t="T1" r="T2" b="T3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lnTo>
                  <a:pt x="2044671" y="546100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lnTo>
                  <a:pt x="233158" y="230187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lnTo>
                  <a:pt x="950292" y="112712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lnTo>
                  <a:pt x="970360" y="31750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lnTo>
                  <a:pt x="976240" y="0"/>
                </a:lnTo>
                <a:close/>
              </a:path>
            </a:pathLst>
          </a:cu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anchor="ctr"/>
          <a:lstStyle>
            <a:lvl1pPr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rgbClr val="BA760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套</a:t>
            </a:r>
            <a:r>
              <a:rPr lang="zh-TW" altLang="en-US" sz="3200" b="1" dirty="0">
                <a:solidFill>
                  <a:srgbClr val="BA760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餐</a:t>
            </a:r>
            <a:endParaRPr lang="en-US" altLang="zh-TW" sz="3200" b="1" dirty="0">
              <a:solidFill>
                <a:srgbClr val="BA760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Freeform: Shape 7"/>
          <p:cNvSpPr>
            <a:spLocks/>
          </p:cNvSpPr>
          <p:nvPr/>
        </p:nvSpPr>
        <p:spPr bwMode="auto">
          <a:xfrm rot="5400000">
            <a:off x="10655282" y="3335495"/>
            <a:ext cx="1522115" cy="679508"/>
          </a:xfrm>
          <a:custGeom>
            <a:avLst/>
            <a:gdLst>
              <a:gd name="T0" fmla="*/ 0 w 2151063"/>
              <a:gd name="T1" fmla="*/ 0 h 1182688"/>
              <a:gd name="T2" fmla="*/ 2151063 w 2151063"/>
              <a:gd name="T3" fmla="*/ 1182688 h 1182688"/>
            </a:gdLst>
            <a:ahLst/>
            <a:cxnLst/>
            <a:rect l="T0" t="T1" r="T2" b="T3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lnTo>
                  <a:pt x="2044671" y="546100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lnTo>
                  <a:pt x="233158" y="230187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lnTo>
                  <a:pt x="950292" y="112712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lnTo>
                  <a:pt x="970360" y="31750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lnTo>
                  <a:pt x="976240" y="0"/>
                </a:lnTo>
                <a:close/>
              </a:path>
            </a:pathLst>
          </a:cu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anchor="ctr"/>
          <a:lstStyle>
            <a:lvl1pPr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rgbClr val="BA760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隨您</a:t>
            </a:r>
            <a:endParaRPr lang="en-US" altLang="zh-TW" sz="3200" b="1" dirty="0">
              <a:solidFill>
                <a:srgbClr val="BA760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Freeform: Shape 7"/>
          <p:cNvSpPr>
            <a:spLocks/>
          </p:cNvSpPr>
          <p:nvPr/>
        </p:nvSpPr>
        <p:spPr bwMode="auto">
          <a:xfrm rot="5400000">
            <a:off x="10643908" y="5115543"/>
            <a:ext cx="1454389" cy="769982"/>
          </a:xfrm>
          <a:custGeom>
            <a:avLst/>
            <a:gdLst>
              <a:gd name="T0" fmla="*/ 0 w 2151063"/>
              <a:gd name="T1" fmla="*/ 0 h 1182688"/>
              <a:gd name="T2" fmla="*/ 2151063 w 2151063"/>
              <a:gd name="T3" fmla="*/ 1182688 h 1182688"/>
            </a:gdLst>
            <a:ahLst/>
            <a:cxnLst/>
            <a:rect l="T0" t="T1" r="T2" b="T3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lnTo>
                  <a:pt x="2044671" y="546100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lnTo>
                  <a:pt x="233158" y="230187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lnTo>
                  <a:pt x="950292" y="112712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lnTo>
                  <a:pt x="970360" y="31750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lnTo>
                  <a:pt x="976240" y="0"/>
                </a:lnTo>
                <a:close/>
              </a:path>
            </a:pathLst>
          </a:cu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vert270" anchor="ctr"/>
          <a:lstStyle>
            <a:lvl1pPr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rgbClr val="BA760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配</a:t>
            </a:r>
            <a:endParaRPr lang="en-US" altLang="zh-TW" sz="3200" b="1" dirty="0">
              <a:solidFill>
                <a:srgbClr val="BA760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4263248" y="1766124"/>
            <a:ext cx="1504800" cy="903600"/>
            <a:chOff x="1343744" y="948252"/>
            <a:chExt cx="1562247" cy="1340983"/>
          </a:xfrm>
        </p:grpSpPr>
        <p:sp>
          <p:nvSpPr>
            <p:cNvPr id="15" name="六邊形 14"/>
            <p:cNvSpPr/>
            <p:nvPr/>
          </p:nvSpPr>
          <p:spPr>
            <a:xfrm>
              <a:off x="1343744" y="948252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2483469"/>
                    <a:satOff val="9953"/>
                    <a:lumOff val="2157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2483469"/>
                    <a:satOff val="9953"/>
                    <a:lumOff val="2157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2483469"/>
                    <a:satOff val="9953"/>
                    <a:lumOff val="2157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2483469"/>
                  <a:satOff val="9953"/>
                  <a:lumOff val="2157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16" name="六邊形 4"/>
            <p:cNvSpPr/>
            <p:nvPr/>
          </p:nvSpPr>
          <p:spPr>
            <a:xfrm>
              <a:off x="1585680" y="1155922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交通費</a:t>
              </a:r>
              <a:endParaRPr lang="en-US" altLang="zh-TW" sz="2000" b="1" dirty="0" smtClean="0">
                <a:solidFill>
                  <a:srgbClr val="101D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2,400</a:t>
              </a:r>
              <a:endParaRPr lang="zh-TW" altLang="en-US" sz="2000" b="1" kern="1200" dirty="0">
                <a:solidFill>
                  <a:srgbClr val="101D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5972699" y="1775523"/>
            <a:ext cx="1504800" cy="903600"/>
            <a:chOff x="1343744" y="948252"/>
            <a:chExt cx="1562247" cy="1340983"/>
          </a:xfrm>
        </p:grpSpPr>
        <p:sp>
          <p:nvSpPr>
            <p:cNvPr id="18" name="六邊形 17"/>
            <p:cNvSpPr/>
            <p:nvPr/>
          </p:nvSpPr>
          <p:spPr>
            <a:xfrm>
              <a:off x="1343744" y="948252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2483469"/>
                    <a:satOff val="9953"/>
                    <a:lumOff val="2157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2483469"/>
                    <a:satOff val="9953"/>
                    <a:lumOff val="2157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2483469"/>
                    <a:satOff val="9953"/>
                    <a:lumOff val="2157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2483469"/>
                  <a:satOff val="9953"/>
                  <a:lumOff val="2157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19" name="六邊形 4"/>
            <p:cNvSpPr/>
            <p:nvPr/>
          </p:nvSpPr>
          <p:spPr>
            <a:xfrm>
              <a:off x="1585680" y="1155922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民眾自費</a:t>
              </a:r>
              <a:endParaRPr lang="en-US" altLang="zh-TW" sz="2000" b="1" dirty="0" smtClean="0">
                <a:solidFill>
                  <a:srgbClr val="101D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5,400</a:t>
              </a:r>
              <a:endParaRPr lang="zh-TW" altLang="en-US" sz="2000" b="1" kern="1200" dirty="0">
                <a:solidFill>
                  <a:srgbClr val="101D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7798123" y="1822015"/>
            <a:ext cx="1504800" cy="903600"/>
            <a:chOff x="1343744" y="948252"/>
            <a:chExt cx="1562247" cy="1340983"/>
          </a:xfrm>
        </p:grpSpPr>
        <p:sp>
          <p:nvSpPr>
            <p:cNvPr id="24" name="六邊形 23"/>
            <p:cNvSpPr/>
            <p:nvPr/>
          </p:nvSpPr>
          <p:spPr>
            <a:xfrm>
              <a:off x="1343744" y="948252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2483469"/>
                    <a:satOff val="9953"/>
                    <a:lumOff val="2157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2483469"/>
                    <a:satOff val="9953"/>
                    <a:lumOff val="2157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2483469"/>
                    <a:satOff val="9953"/>
                    <a:lumOff val="2157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2483469"/>
                  <a:satOff val="9953"/>
                  <a:lumOff val="2157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25" name="六邊形 4"/>
            <p:cNvSpPr/>
            <p:nvPr/>
          </p:nvSpPr>
          <p:spPr>
            <a:xfrm>
              <a:off x="1585680" y="1155922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月繳</a:t>
              </a:r>
              <a:endParaRPr lang="en-US" altLang="zh-TW" sz="2000" b="1" kern="1200" dirty="0" smtClean="0">
                <a:solidFill>
                  <a:srgbClr val="101D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9,403</a:t>
              </a:r>
              <a:endParaRPr lang="zh-TW" altLang="en-US" sz="2000" b="1" kern="1200" dirty="0">
                <a:solidFill>
                  <a:srgbClr val="101D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9442529" y="0"/>
            <a:ext cx="27494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</a:t>
            </a:r>
            <a:r>
              <a:rPr lang="en-US" altLang="zh-TW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全日</a:t>
            </a:r>
            <a:r>
              <a:rPr lang="en-US" altLang="zh-TW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algn="ctr"/>
            <a:r>
              <a:rPr lang="zh-TW" altLang="en-US" sz="40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第二級為例</a:t>
            </a:r>
            <a:endParaRPr lang="zh-TW" alt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2680377" y="1770188"/>
            <a:ext cx="1503527" cy="901716"/>
            <a:chOff x="1343744" y="948252"/>
            <a:chExt cx="1562247" cy="1340983"/>
          </a:xfrm>
        </p:grpSpPr>
        <p:sp>
          <p:nvSpPr>
            <p:cNvPr id="30" name="六邊形 29"/>
            <p:cNvSpPr/>
            <p:nvPr/>
          </p:nvSpPr>
          <p:spPr>
            <a:xfrm>
              <a:off x="1343744" y="948252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2483469"/>
                    <a:satOff val="9953"/>
                    <a:lumOff val="2157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2483469"/>
                    <a:satOff val="9953"/>
                    <a:lumOff val="2157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2483469"/>
                    <a:satOff val="9953"/>
                    <a:lumOff val="2157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2483469"/>
                  <a:satOff val="9953"/>
                  <a:lumOff val="2157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31" name="六邊形 4"/>
            <p:cNvSpPr/>
            <p:nvPr/>
          </p:nvSpPr>
          <p:spPr>
            <a:xfrm>
              <a:off x="1585680" y="1155922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照顧</a:t>
              </a:r>
              <a:r>
                <a:rPr lang="zh-TW" altLang="en-US" sz="2000" b="1" dirty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費</a:t>
              </a:r>
              <a:r>
                <a:rPr lang="zh-TW" altLang="en-US" sz="2000" b="1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負擔</a:t>
              </a:r>
              <a:r>
                <a:rPr lang="en-US" altLang="zh-TW" sz="2000" b="1" kern="1200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1,603</a:t>
              </a:r>
              <a:endParaRPr lang="zh-TW" altLang="en-US" sz="2000" b="1" kern="1200" dirty="0">
                <a:solidFill>
                  <a:srgbClr val="101D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4263248" y="3020978"/>
            <a:ext cx="1504800" cy="907200"/>
            <a:chOff x="8063429" y="231370"/>
            <a:chExt cx="1562247" cy="1340983"/>
          </a:xfrm>
        </p:grpSpPr>
        <p:sp>
          <p:nvSpPr>
            <p:cNvPr id="33" name="六邊形 32"/>
            <p:cNvSpPr/>
            <p:nvPr/>
          </p:nvSpPr>
          <p:spPr>
            <a:xfrm>
              <a:off x="8063429" y="231370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9933876"/>
                    <a:satOff val="39811"/>
                    <a:lumOff val="8628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9933876"/>
                    <a:satOff val="39811"/>
                    <a:lumOff val="8628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9933876"/>
                    <a:satOff val="39811"/>
                    <a:lumOff val="8628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9933876"/>
                  <a:satOff val="39811"/>
                  <a:lumOff val="8628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34" name="六邊形 4"/>
            <p:cNvSpPr/>
            <p:nvPr/>
          </p:nvSpPr>
          <p:spPr>
            <a:xfrm>
              <a:off x="8305365" y="439041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交通費負擔</a:t>
              </a:r>
              <a:r>
                <a:rPr lang="en-US" altLang="zh-TW" sz="2000" b="1" kern="12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704</a:t>
              </a: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2692338" y="3020978"/>
            <a:ext cx="1504800" cy="907200"/>
            <a:chOff x="8063430" y="157026"/>
            <a:chExt cx="1562247" cy="1340983"/>
          </a:xfrm>
        </p:grpSpPr>
        <p:sp>
          <p:nvSpPr>
            <p:cNvPr id="37" name="六邊形 36"/>
            <p:cNvSpPr/>
            <p:nvPr/>
          </p:nvSpPr>
          <p:spPr>
            <a:xfrm>
              <a:off x="8063430" y="157026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9933876"/>
                    <a:satOff val="39811"/>
                    <a:lumOff val="8628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9933876"/>
                    <a:satOff val="39811"/>
                    <a:lumOff val="8628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9933876"/>
                    <a:satOff val="39811"/>
                    <a:lumOff val="8628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9933876"/>
                  <a:satOff val="39811"/>
                  <a:lumOff val="8628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38" name="六邊形 4"/>
            <p:cNvSpPr/>
            <p:nvPr/>
          </p:nvSpPr>
          <p:spPr>
            <a:xfrm>
              <a:off x="8305365" y="439041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照顧費負擔</a:t>
              </a:r>
              <a:r>
                <a:rPr lang="en-US" altLang="zh-TW" sz="2000" b="1" kern="12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864</a:t>
              </a: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5990646" y="3020978"/>
            <a:ext cx="1504800" cy="907200"/>
            <a:chOff x="8063429" y="231370"/>
            <a:chExt cx="1504800" cy="1340983"/>
          </a:xfrm>
        </p:grpSpPr>
        <p:sp>
          <p:nvSpPr>
            <p:cNvPr id="40" name="六邊形 39"/>
            <p:cNvSpPr/>
            <p:nvPr/>
          </p:nvSpPr>
          <p:spPr>
            <a:xfrm>
              <a:off x="8063429" y="231370"/>
              <a:ext cx="1504800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9933876"/>
                    <a:satOff val="39811"/>
                    <a:lumOff val="8628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9933876"/>
                    <a:satOff val="39811"/>
                    <a:lumOff val="8628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9933876"/>
                    <a:satOff val="39811"/>
                    <a:lumOff val="8628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9933876"/>
                  <a:satOff val="39811"/>
                  <a:lumOff val="8628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41" name="六邊形 4"/>
            <p:cNvSpPr/>
            <p:nvPr/>
          </p:nvSpPr>
          <p:spPr>
            <a:xfrm>
              <a:off x="8305365" y="439041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民眾自費</a:t>
              </a:r>
              <a:endParaRPr lang="en-US" altLang="zh-TW" sz="2000" b="1" kern="12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9,450</a:t>
              </a: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7871226" y="3015328"/>
            <a:ext cx="1504800" cy="907200"/>
            <a:chOff x="8063429" y="231370"/>
            <a:chExt cx="1562247" cy="1340983"/>
          </a:xfrm>
        </p:grpSpPr>
        <p:sp>
          <p:nvSpPr>
            <p:cNvPr id="44" name="六邊形 43"/>
            <p:cNvSpPr/>
            <p:nvPr/>
          </p:nvSpPr>
          <p:spPr>
            <a:xfrm>
              <a:off x="8063429" y="231370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9933876"/>
                    <a:satOff val="39811"/>
                    <a:lumOff val="8628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9933876"/>
                    <a:satOff val="39811"/>
                    <a:lumOff val="8628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9933876"/>
                    <a:satOff val="39811"/>
                    <a:lumOff val="8628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9933876"/>
                  <a:satOff val="39811"/>
                  <a:lumOff val="8628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45" name="六邊形 4"/>
            <p:cNvSpPr/>
            <p:nvPr/>
          </p:nvSpPr>
          <p:spPr>
            <a:xfrm>
              <a:off x="8305365" y="439041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月繳</a:t>
              </a:r>
              <a:endParaRPr lang="en-US" altLang="zh-TW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2000" b="1" kern="12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11,018</a:t>
              </a:r>
            </a:p>
          </p:txBody>
        </p:sp>
      </p:grpSp>
      <p:sp>
        <p:nvSpPr>
          <p:cNvPr id="61" name="雲朵形 60"/>
          <p:cNvSpPr/>
          <p:nvPr/>
        </p:nvSpPr>
        <p:spPr>
          <a:xfrm>
            <a:off x="6883796" y="56849"/>
            <a:ext cx="2689169" cy="1020477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4000" b="1" dirty="0" smtClean="0"/>
              <a:t>10,020</a:t>
            </a:r>
            <a:endParaRPr lang="zh-TW" altLang="en-US" sz="4000" b="1" dirty="0"/>
          </a:p>
        </p:txBody>
      </p:sp>
      <p:sp>
        <p:nvSpPr>
          <p:cNvPr id="7" name="六邊形 6"/>
          <p:cNvSpPr/>
          <p:nvPr/>
        </p:nvSpPr>
        <p:spPr>
          <a:xfrm>
            <a:off x="1098596" y="5246235"/>
            <a:ext cx="1504800" cy="9072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>
              <a:extLst/>
            </a:blip>
            <a:srcRect/>
            <a:stretch>
              <a:fillRect t="-8000" b="-8000"/>
            </a:stretch>
          </a:blipFill>
          <a:ln w="9525" cap="flat" cmpd="sng" algn="ctr">
            <a:solidFill>
              <a:srgbClr val="4BACC6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1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 dirty="0"/>
          </a:p>
        </p:txBody>
      </p:sp>
      <p:grpSp>
        <p:nvGrpSpPr>
          <p:cNvPr id="49" name="群組 48"/>
          <p:cNvGrpSpPr/>
          <p:nvPr/>
        </p:nvGrpSpPr>
        <p:grpSpPr>
          <a:xfrm>
            <a:off x="2724777" y="5237846"/>
            <a:ext cx="1504800" cy="989883"/>
            <a:chOff x="8057654" y="3196744"/>
            <a:chExt cx="1504800" cy="989883"/>
          </a:xfrm>
        </p:grpSpPr>
        <p:sp>
          <p:nvSpPr>
            <p:cNvPr id="50" name="六邊形 49"/>
            <p:cNvSpPr/>
            <p:nvPr/>
          </p:nvSpPr>
          <p:spPr>
            <a:xfrm>
              <a:off x="8057654" y="3196744"/>
              <a:ext cx="1504800" cy="907200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8692142"/>
                    <a:satOff val="34835"/>
                    <a:lumOff val="7549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8692142"/>
                    <a:satOff val="34835"/>
                    <a:lumOff val="7549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8692142"/>
                    <a:satOff val="34835"/>
                    <a:lumOff val="7549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8692142"/>
                  <a:satOff val="34835"/>
                  <a:lumOff val="7549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51" name="六邊形 4"/>
            <p:cNvSpPr/>
            <p:nvPr/>
          </p:nvSpPr>
          <p:spPr>
            <a:xfrm>
              <a:off x="8276060" y="3260984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7200" b="1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en-US" altLang="zh-TW" sz="7200" b="1" kern="1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5" name="群組 54"/>
          <p:cNvGrpSpPr/>
          <p:nvPr/>
        </p:nvGrpSpPr>
        <p:grpSpPr>
          <a:xfrm>
            <a:off x="6056252" y="5270338"/>
            <a:ext cx="1504800" cy="907200"/>
            <a:chOff x="8057653" y="3196744"/>
            <a:chExt cx="1562247" cy="1340983"/>
          </a:xfrm>
        </p:grpSpPr>
        <p:sp>
          <p:nvSpPr>
            <p:cNvPr id="56" name="六邊形 55"/>
            <p:cNvSpPr/>
            <p:nvPr/>
          </p:nvSpPr>
          <p:spPr>
            <a:xfrm>
              <a:off x="8057653" y="3196744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8692142"/>
                    <a:satOff val="34835"/>
                    <a:lumOff val="7549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8692142"/>
                    <a:satOff val="34835"/>
                    <a:lumOff val="7549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8692142"/>
                    <a:satOff val="34835"/>
                    <a:lumOff val="7549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8692142"/>
                  <a:satOff val="34835"/>
                  <a:lumOff val="7549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57" name="六邊形 4"/>
            <p:cNvSpPr/>
            <p:nvPr/>
          </p:nvSpPr>
          <p:spPr>
            <a:xfrm>
              <a:off x="8309414" y="3493584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7200" b="1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en-US" altLang="zh-TW" sz="7200" b="1" kern="1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8" name="群組 57"/>
          <p:cNvGrpSpPr/>
          <p:nvPr/>
        </p:nvGrpSpPr>
        <p:grpSpPr>
          <a:xfrm>
            <a:off x="8008717" y="5278778"/>
            <a:ext cx="1504800" cy="907200"/>
            <a:chOff x="8057655" y="3144206"/>
            <a:chExt cx="1562247" cy="1340983"/>
          </a:xfrm>
        </p:grpSpPr>
        <p:sp>
          <p:nvSpPr>
            <p:cNvPr id="59" name="六邊形 58"/>
            <p:cNvSpPr/>
            <p:nvPr/>
          </p:nvSpPr>
          <p:spPr>
            <a:xfrm>
              <a:off x="8057655" y="3144206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8692142"/>
                    <a:satOff val="34835"/>
                    <a:lumOff val="7549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8692142"/>
                    <a:satOff val="34835"/>
                    <a:lumOff val="7549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8692142"/>
                    <a:satOff val="34835"/>
                    <a:lumOff val="7549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8692142"/>
                  <a:satOff val="34835"/>
                  <a:lumOff val="7549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60" name="六邊形 4"/>
            <p:cNvSpPr/>
            <p:nvPr/>
          </p:nvSpPr>
          <p:spPr>
            <a:xfrm>
              <a:off x="8299590" y="3404414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7200" b="1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en-US" altLang="zh-TW" sz="7200" b="1" kern="1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2" name="群組 61"/>
          <p:cNvGrpSpPr/>
          <p:nvPr/>
        </p:nvGrpSpPr>
        <p:grpSpPr>
          <a:xfrm>
            <a:off x="4350958" y="5253560"/>
            <a:ext cx="1504800" cy="907200"/>
            <a:chOff x="8057654" y="3196744"/>
            <a:chExt cx="1562247" cy="1340983"/>
          </a:xfrm>
        </p:grpSpPr>
        <p:sp>
          <p:nvSpPr>
            <p:cNvPr id="63" name="六邊形 62"/>
            <p:cNvSpPr/>
            <p:nvPr/>
          </p:nvSpPr>
          <p:spPr>
            <a:xfrm>
              <a:off x="8057654" y="3196744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8692142"/>
                    <a:satOff val="34835"/>
                    <a:lumOff val="7549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8692142"/>
                    <a:satOff val="34835"/>
                    <a:lumOff val="7549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8692142"/>
                    <a:satOff val="34835"/>
                    <a:lumOff val="7549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8692142"/>
                  <a:satOff val="34835"/>
                  <a:lumOff val="7549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64" name="六邊形 4"/>
            <p:cNvSpPr/>
            <p:nvPr/>
          </p:nvSpPr>
          <p:spPr>
            <a:xfrm>
              <a:off x="8320082" y="3513001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7200" b="1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</a:p>
          </p:txBody>
        </p:sp>
      </p:grpSp>
      <p:sp>
        <p:nvSpPr>
          <p:cNvPr id="67" name="六邊形 66"/>
          <p:cNvSpPr/>
          <p:nvPr/>
        </p:nvSpPr>
        <p:spPr>
          <a:xfrm>
            <a:off x="1068534" y="4143601"/>
            <a:ext cx="1504800" cy="9072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>
              <a:extLst/>
            </a:blip>
            <a:srcRect/>
            <a:stretch>
              <a:fillRect t="-8000" b="-8000"/>
            </a:stretch>
          </a:blipFill>
          <a:ln w="9525" cap="flat" cmpd="sng" algn="ctr">
            <a:solidFill>
              <a:srgbClr val="4BACC6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style>
          <a:lnRef idx="1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1" name="群組 70"/>
          <p:cNvGrpSpPr/>
          <p:nvPr/>
        </p:nvGrpSpPr>
        <p:grpSpPr>
          <a:xfrm>
            <a:off x="2679104" y="4143601"/>
            <a:ext cx="1504800" cy="907200"/>
            <a:chOff x="2688451" y="1685414"/>
            <a:chExt cx="1504800" cy="1340983"/>
          </a:xfrm>
        </p:grpSpPr>
        <p:sp>
          <p:nvSpPr>
            <p:cNvPr id="72" name="六邊形 71"/>
            <p:cNvSpPr/>
            <p:nvPr/>
          </p:nvSpPr>
          <p:spPr>
            <a:xfrm>
              <a:off x="2688451" y="1685414"/>
              <a:ext cx="1504800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1241735"/>
                    <a:satOff val="4976"/>
                    <a:lumOff val="1078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1241735"/>
                    <a:satOff val="4976"/>
                    <a:lumOff val="1078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1241735"/>
                    <a:satOff val="4976"/>
                    <a:lumOff val="1078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1241735"/>
                  <a:satOff val="4976"/>
                  <a:lumOff val="1078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73" name="六邊形 4"/>
            <p:cNvSpPr/>
            <p:nvPr/>
          </p:nvSpPr>
          <p:spPr>
            <a:xfrm>
              <a:off x="2930387" y="1893083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2860" rIns="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800" b="1" kern="1200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照顧費負擔</a:t>
              </a:r>
              <a:r>
                <a:rPr lang="en-US" altLang="zh-TW" sz="1800" b="1" kern="1200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1,603</a:t>
              </a:r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4263248" y="4137269"/>
            <a:ext cx="1504800" cy="907200"/>
            <a:chOff x="2688451" y="1685414"/>
            <a:chExt cx="1504800" cy="1340983"/>
          </a:xfrm>
        </p:grpSpPr>
        <p:sp>
          <p:nvSpPr>
            <p:cNvPr id="75" name="六邊形 74"/>
            <p:cNvSpPr/>
            <p:nvPr/>
          </p:nvSpPr>
          <p:spPr>
            <a:xfrm>
              <a:off x="2688451" y="1685414"/>
              <a:ext cx="1504800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1241735"/>
                    <a:satOff val="4976"/>
                    <a:lumOff val="1078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1241735"/>
                    <a:satOff val="4976"/>
                    <a:lumOff val="1078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1241735"/>
                    <a:satOff val="4976"/>
                    <a:lumOff val="1078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1241735"/>
                  <a:satOff val="4976"/>
                  <a:lumOff val="1078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76" name="六邊形 4"/>
            <p:cNvSpPr/>
            <p:nvPr/>
          </p:nvSpPr>
          <p:spPr>
            <a:xfrm>
              <a:off x="2930387" y="1893083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2860" rIns="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b="1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交通費</a:t>
              </a:r>
              <a:r>
                <a:rPr lang="en-US" altLang="zh-TW" b="1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2,40</a:t>
              </a:r>
              <a:r>
                <a:rPr lang="en-US" altLang="zh-TW" b="1" dirty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</a:t>
              </a:r>
              <a:endParaRPr lang="zh-TW" altLang="en-US" sz="1800" b="1" kern="1200" dirty="0" smtClean="0">
                <a:solidFill>
                  <a:srgbClr val="101D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77" name="群組 76"/>
          <p:cNvGrpSpPr/>
          <p:nvPr/>
        </p:nvGrpSpPr>
        <p:grpSpPr>
          <a:xfrm>
            <a:off x="6027758" y="4145658"/>
            <a:ext cx="1504800" cy="907200"/>
            <a:chOff x="2688451" y="1685414"/>
            <a:chExt cx="1504800" cy="1340983"/>
          </a:xfrm>
        </p:grpSpPr>
        <p:sp>
          <p:nvSpPr>
            <p:cNvPr id="78" name="六邊形 77"/>
            <p:cNvSpPr/>
            <p:nvPr/>
          </p:nvSpPr>
          <p:spPr>
            <a:xfrm>
              <a:off x="2688451" y="1685414"/>
              <a:ext cx="1504800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1241735"/>
                    <a:satOff val="4976"/>
                    <a:lumOff val="1078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1241735"/>
                    <a:satOff val="4976"/>
                    <a:lumOff val="1078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1241735"/>
                    <a:satOff val="4976"/>
                    <a:lumOff val="1078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1241735"/>
                  <a:satOff val="4976"/>
                  <a:lumOff val="1078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79" name="六邊形 4"/>
            <p:cNvSpPr/>
            <p:nvPr/>
          </p:nvSpPr>
          <p:spPr>
            <a:xfrm>
              <a:off x="2930387" y="1893083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2860" rIns="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800" b="1" kern="1200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不使用</a:t>
              </a:r>
              <a:endParaRPr lang="en-US" altLang="zh-TW" b="1" dirty="0">
                <a:solidFill>
                  <a:srgbClr val="101D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0" name="群組 79"/>
          <p:cNvGrpSpPr/>
          <p:nvPr/>
        </p:nvGrpSpPr>
        <p:grpSpPr>
          <a:xfrm>
            <a:off x="7947981" y="4145658"/>
            <a:ext cx="1504800" cy="907200"/>
            <a:chOff x="2688451" y="1685414"/>
            <a:chExt cx="1504800" cy="1340983"/>
          </a:xfrm>
        </p:grpSpPr>
        <p:sp>
          <p:nvSpPr>
            <p:cNvPr id="81" name="六邊形 80"/>
            <p:cNvSpPr/>
            <p:nvPr/>
          </p:nvSpPr>
          <p:spPr>
            <a:xfrm>
              <a:off x="2688451" y="1685414"/>
              <a:ext cx="1504800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1241735"/>
                    <a:satOff val="4976"/>
                    <a:lumOff val="1078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1241735"/>
                    <a:satOff val="4976"/>
                    <a:lumOff val="1078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1241735"/>
                    <a:satOff val="4976"/>
                    <a:lumOff val="1078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1241735"/>
                  <a:satOff val="4976"/>
                  <a:lumOff val="1078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82" name="六邊形 4"/>
            <p:cNvSpPr/>
            <p:nvPr/>
          </p:nvSpPr>
          <p:spPr>
            <a:xfrm>
              <a:off x="2930387" y="1893083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2860" rIns="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800" b="1" kern="1200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月繳</a:t>
              </a:r>
              <a:endParaRPr lang="en-US" altLang="zh-TW" sz="1800" b="1" kern="1200" dirty="0" smtClean="0">
                <a:solidFill>
                  <a:srgbClr val="101D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1800" b="1" kern="1200" dirty="0" smtClean="0">
                  <a:solidFill>
                    <a:srgbClr val="101D9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4,003</a:t>
              </a:r>
              <a:endParaRPr lang="zh-TW" altLang="en-US" sz="1800" b="1" kern="1200" dirty="0">
                <a:solidFill>
                  <a:srgbClr val="101D9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89" name="六角星形 88"/>
          <p:cNvSpPr/>
          <p:nvPr/>
        </p:nvSpPr>
        <p:spPr>
          <a:xfrm>
            <a:off x="126377" y="1667561"/>
            <a:ext cx="907818" cy="114400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000" dirty="0" smtClean="0">
                <a:solidFill>
                  <a:schemeClr val="tx1"/>
                </a:solidFill>
              </a:rPr>
              <a:t>1</a:t>
            </a:r>
            <a:endParaRPr lang="zh-TW" altLang="en-US" sz="5000" dirty="0">
              <a:solidFill>
                <a:schemeClr val="tx1"/>
              </a:solidFill>
            </a:endParaRPr>
          </a:p>
        </p:txBody>
      </p:sp>
      <p:sp>
        <p:nvSpPr>
          <p:cNvPr id="90" name="六角星形 89"/>
          <p:cNvSpPr/>
          <p:nvPr/>
        </p:nvSpPr>
        <p:spPr>
          <a:xfrm>
            <a:off x="140358" y="2927743"/>
            <a:ext cx="907818" cy="114400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000" dirty="0">
                <a:solidFill>
                  <a:schemeClr val="tx1"/>
                </a:solidFill>
              </a:rPr>
              <a:t>2</a:t>
            </a:r>
            <a:endParaRPr lang="zh-TW" altLang="en-US" sz="5000" dirty="0">
              <a:solidFill>
                <a:schemeClr val="tx1"/>
              </a:solidFill>
            </a:endParaRPr>
          </a:p>
        </p:txBody>
      </p:sp>
      <p:sp>
        <p:nvSpPr>
          <p:cNvPr id="91" name="六角星形 90"/>
          <p:cNvSpPr/>
          <p:nvPr/>
        </p:nvSpPr>
        <p:spPr>
          <a:xfrm>
            <a:off x="136346" y="4123270"/>
            <a:ext cx="907818" cy="114400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000" dirty="0" smtClean="0">
                <a:solidFill>
                  <a:schemeClr val="tx1"/>
                </a:solidFill>
              </a:rPr>
              <a:t>3</a:t>
            </a:r>
            <a:endParaRPr lang="zh-TW" altLang="en-US" sz="5000" dirty="0">
              <a:solidFill>
                <a:schemeClr val="tx1"/>
              </a:solidFill>
            </a:endParaRPr>
          </a:p>
        </p:txBody>
      </p:sp>
      <p:sp>
        <p:nvSpPr>
          <p:cNvPr id="92" name="六角星形 91"/>
          <p:cNvSpPr/>
          <p:nvPr/>
        </p:nvSpPr>
        <p:spPr>
          <a:xfrm>
            <a:off x="137394" y="5318797"/>
            <a:ext cx="907818" cy="1144003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TW" sz="5000" dirty="0" smtClean="0">
                <a:solidFill>
                  <a:schemeClr val="tx1"/>
                </a:solidFill>
              </a:rPr>
              <a:t>8</a:t>
            </a:r>
            <a:endParaRPr lang="zh-TW" altLang="en-US" sz="5000" dirty="0">
              <a:solidFill>
                <a:schemeClr val="tx1"/>
              </a:solidFill>
            </a:endParaRPr>
          </a:p>
        </p:txBody>
      </p:sp>
      <p:grpSp>
        <p:nvGrpSpPr>
          <p:cNvPr id="68" name="群組 67"/>
          <p:cNvGrpSpPr/>
          <p:nvPr/>
        </p:nvGrpSpPr>
        <p:grpSpPr>
          <a:xfrm>
            <a:off x="5752852" y="1128909"/>
            <a:ext cx="1886577" cy="571921"/>
            <a:chOff x="6720647" y="2445388"/>
            <a:chExt cx="1562247" cy="1340983"/>
          </a:xfrm>
        </p:grpSpPr>
        <p:sp>
          <p:nvSpPr>
            <p:cNvPr id="69" name="六邊形 68"/>
            <p:cNvSpPr/>
            <p:nvPr/>
          </p:nvSpPr>
          <p:spPr>
            <a:xfrm>
              <a:off x="6720647" y="2445388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6208672"/>
                    <a:satOff val="24882"/>
                    <a:lumOff val="5392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6208672"/>
                    <a:satOff val="24882"/>
                    <a:lumOff val="5392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6208672"/>
                    <a:satOff val="24882"/>
                    <a:lumOff val="5392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6208672"/>
                  <a:satOff val="24882"/>
                  <a:lumOff val="5392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70" name="六邊形 4"/>
            <p:cNvSpPr/>
            <p:nvPr/>
          </p:nvSpPr>
          <p:spPr>
            <a:xfrm>
              <a:off x="6962583" y="2653058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額度外自費</a:t>
              </a:r>
              <a:endParaRPr lang="en-US" altLang="zh-TW" sz="2000" b="1" kern="12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83" name="群組 82"/>
          <p:cNvGrpSpPr/>
          <p:nvPr/>
        </p:nvGrpSpPr>
        <p:grpSpPr>
          <a:xfrm>
            <a:off x="4422555" y="1100216"/>
            <a:ext cx="1264596" cy="571921"/>
            <a:chOff x="6720647" y="2445388"/>
            <a:chExt cx="1562247" cy="1340983"/>
          </a:xfrm>
        </p:grpSpPr>
        <p:sp>
          <p:nvSpPr>
            <p:cNvPr id="84" name="六邊形 83"/>
            <p:cNvSpPr/>
            <p:nvPr/>
          </p:nvSpPr>
          <p:spPr>
            <a:xfrm>
              <a:off x="6720647" y="2445388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6208672"/>
                    <a:satOff val="24882"/>
                    <a:lumOff val="5392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6208672"/>
                    <a:satOff val="24882"/>
                    <a:lumOff val="5392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6208672"/>
                    <a:satOff val="24882"/>
                    <a:lumOff val="5392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6208672"/>
                  <a:satOff val="24882"/>
                  <a:lumOff val="5392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85" name="六邊形 4"/>
            <p:cNvSpPr/>
            <p:nvPr/>
          </p:nvSpPr>
          <p:spPr>
            <a:xfrm>
              <a:off x="6962583" y="2653058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交通</a:t>
              </a:r>
              <a:endParaRPr lang="en-US" altLang="zh-TW" sz="2000" b="1" kern="12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86" name="群組 85"/>
          <p:cNvGrpSpPr/>
          <p:nvPr/>
        </p:nvGrpSpPr>
        <p:grpSpPr>
          <a:xfrm>
            <a:off x="2490754" y="1089657"/>
            <a:ext cx="1861857" cy="571921"/>
            <a:chOff x="6720647" y="2445388"/>
            <a:chExt cx="1562247" cy="1340983"/>
          </a:xfrm>
        </p:grpSpPr>
        <p:sp>
          <p:nvSpPr>
            <p:cNvPr id="87" name="六邊形 86"/>
            <p:cNvSpPr/>
            <p:nvPr/>
          </p:nvSpPr>
          <p:spPr>
            <a:xfrm>
              <a:off x="6720647" y="2445388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6208672"/>
                    <a:satOff val="24882"/>
                    <a:lumOff val="5392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6208672"/>
                    <a:satOff val="24882"/>
                    <a:lumOff val="5392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6208672"/>
                    <a:satOff val="24882"/>
                    <a:lumOff val="5392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6208672"/>
                  <a:satOff val="24882"/>
                  <a:lumOff val="5392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88" name="六邊形 4"/>
            <p:cNvSpPr/>
            <p:nvPr/>
          </p:nvSpPr>
          <p:spPr>
            <a:xfrm>
              <a:off x="6962583" y="2653058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額度內負擔</a:t>
              </a:r>
              <a:endParaRPr lang="en-US" altLang="zh-TW" sz="2000" b="1" kern="12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93" name="群組 92"/>
          <p:cNvGrpSpPr/>
          <p:nvPr/>
        </p:nvGrpSpPr>
        <p:grpSpPr>
          <a:xfrm>
            <a:off x="7759388" y="1111934"/>
            <a:ext cx="1543535" cy="571921"/>
            <a:chOff x="6720647" y="2445388"/>
            <a:chExt cx="1562247" cy="1340983"/>
          </a:xfrm>
        </p:grpSpPr>
        <p:sp>
          <p:nvSpPr>
            <p:cNvPr id="94" name="六邊形 93"/>
            <p:cNvSpPr/>
            <p:nvPr/>
          </p:nvSpPr>
          <p:spPr>
            <a:xfrm>
              <a:off x="6720647" y="2445388"/>
              <a:ext cx="1562247" cy="1340983"/>
            </a:xfrm>
            <a:prstGeom prst="hexagon">
              <a:avLst>
                <a:gd name="adj" fmla="val 25000"/>
                <a:gd name="vf" fmla="val 115470"/>
              </a:avLst>
            </a:prstGeom>
            <a:gradFill rotWithShape="0">
              <a:gsLst>
                <a:gs pos="0">
                  <a:srgbClr val="4BACC6">
                    <a:hueOff val="-6208672"/>
                    <a:satOff val="24882"/>
                    <a:lumOff val="5392"/>
                    <a:alphaOff val="0"/>
                    <a:tint val="1000"/>
                    <a:satMod val="255000"/>
                  </a:srgbClr>
                </a:gs>
                <a:gs pos="55000">
                  <a:srgbClr val="4BACC6">
                    <a:hueOff val="-6208672"/>
                    <a:satOff val="24882"/>
                    <a:lumOff val="5392"/>
                    <a:alphaOff val="0"/>
                    <a:tint val="12000"/>
                    <a:satMod val="255000"/>
                  </a:srgbClr>
                </a:gs>
                <a:gs pos="100000">
                  <a:srgbClr val="4BACC6">
                    <a:hueOff val="-6208672"/>
                    <a:satOff val="24882"/>
                    <a:lumOff val="5392"/>
                    <a:alphaOff val="0"/>
                    <a:tint val="45000"/>
                    <a:satMod val="250000"/>
                  </a:srgb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rgbClr val="4BACC6">
                  <a:hueOff val="-6208672"/>
                  <a:satOff val="24882"/>
                  <a:lumOff val="5392"/>
                  <a:alphaOff val="0"/>
                </a:srgbClr>
              </a:solidFill>
              <a:prstDash val="solid"/>
            </a:ln>
            <a:effectLst>
              <a:outerShdw blurRad="51500" dist="25400" dir="5400000" rotWithShape="0">
                <a:srgbClr val="000000">
                  <a:alpha val="40000"/>
                </a:srgbClr>
              </a:outerShdw>
            </a:effectLst>
          </p:spPr>
          <p:style>
            <a:lnRef idx="1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95" name="六邊形 4"/>
            <p:cNvSpPr/>
            <p:nvPr/>
          </p:nvSpPr>
          <p:spPr>
            <a:xfrm>
              <a:off x="6962583" y="2653058"/>
              <a:ext cx="1078375" cy="9256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000" b="1" kern="1200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每月月費</a:t>
              </a:r>
              <a:endParaRPr lang="en-US" altLang="zh-TW" sz="2000" b="1" kern="120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308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23"/>
          <p:cNvSpPr txBox="1"/>
          <p:nvPr/>
        </p:nvSpPr>
        <p:spPr>
          <a:xfrm>
            <a:off x="4247313" y="2321004"/>
            <a:ext cx="369737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>
              <a:defRPr sz="2800" b="1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2pPr>
            <a:lvl3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3pPr>
            <a:lvl4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4pPr>
            <a:lvl5pPr>
              <a:defRPr sz="2400">
                <a:solidFill>
                  <a:schemeClr val="tx2"/>
                </a:solidFill>
                <a:ea typeface="微软雅黑" panose="020B0503020204020204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ea typeface="微软雅黑" panose="020B0503020204020204" charset="-122"/>
              </a:defRPr>
            </a:lvl9pPr>
          </a:lstStyle>
          <a:p>
            <a:r>
              <a:rPr lang="zh-TW" altLang="en-US" sz="13800" dirty="0" smtClean="0">
                <a:solidFill>
                  <a:srgbClr val="CD6739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微软雅黑 Light" panose="020B0502040204020203" pitchFamily="34" charset="-122"/>
              </a:rPr>
              <a:t>再會</a:t>
            </a:r>
            <a:endParaRPr lang="zh-CN" altLang="en-US" sz="13800" dirty="0">
              <a:solidFill>
                <a:srgbClr val="CD6739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微软雅黑 Light" panose="020B0502040204020203" pitchFamily="34" charset="-122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76" b="97095" l="9908" r="89908">
                        <a14:foregroundMark x1="49113" y1="85135" x2="49113" y2="85135"/>
                        <a14:foregroundMark x1="29297" y1="75270" x2="29297" y2="75270"/>
                        <a14:foregroundMark x1="28991" y1="74730" x2="28991" y2="74730"/>
                        <a14:foregroundMark x1="27951" y1="79662" x2="27951" y2="79662"/>
                        <a14:foregroundMark x1="37309" y1="83108" x2="37309" y2="83108"/>
                        <a14:foregroundMark x1="66239" y1="95405" x2="66239" y2="95405"/>
                        <a14:foregroundMark x1="46239" y1="77027" x2="46239" y2="77027"/>
                        <a14:foregroundMark x1="43364" y1="78514" x2="43364" y2="78514"/>
                        <a14:foregroundMark x1="45015" y1="80608" x2="45015" y2="80608"/>
                        <a14:foregroundMark x1="43180" y1="93041" x2="43180" y2="93041"/>
                        <a14:foregroundMark x1="41713" y1="89459" x2="41713" y2="89459"/>
                        <a14:foregroundMark x1="67523" y1="95608" x2="67523" y2="95608"/>
                        <a14:foregroundMark x1="68807" y1="95608" x2="68807" y2="95608"/>
                        <a14:foregroundMark x1="68685" y1="94662" x2="68685" y2="94662"/>
                        <a14:foregroundMark x1="68930" y1="94662" x2="68930" y2="94662"/>
                        <a14:foregroundMark x1="69113" y1="94662" x2="69113" y2="94662"/>
                        <a14:foregroundMark x1="69419" y1="94595" x2="69419" y2="94595"/>
                        <a14:foregroundMark x1="68196" y1="94932" x2="68196" y2="94932"/>
                        <a14:backgroundMark x1="26422" y1="83378" x2="26422" y2="83378"/>
                        <a14:backgroundMark x1="26789" y1="77500" x2="26789" y2="77500"/>
                        <a14:backgroundMark x1="64343" y1="94730" x2="64343" y2="94730"/>
                        <a14:backgroundMark x1="63058" y1="94730" x2="63058" y2="94730"/>
                        <a14:backgroundMark x1="63180" y1="93986" x2="63180" y2="93986"/>
                        <a14:backgroundMark x1="69235" y1="93851" x2="69235" y2="938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54873" r="11968"/>
          <a:stretch/>
        </p:blipFill>
        <p:spPr>
          <a:xfrm>
            <a:off x="0" y="15254"/>
            <a:ext cx="2407639" cy="119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1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提供服務之差別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12"/>
          <a:stretch/>
        </p:blipFill>
        <p:spPr>
          <a:xfrm>
            <a:off x="1522429" y="1365568"/>
            <a:ext cx="9831371" cy="432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645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畫面剪輯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27746" r="10325" b="9813"/>
          <a:stretch/>
        </p:blipFill>
        <p:spPr>
          <a:xfrm>
            <a:off x="4925997" y="1181438"/>
            <a:ext cx="6823352" cy="4741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長照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包裹式給付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 descr="畫面剪輯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534" y="1825625"/>
            <a:ext cx="5998931" cy="4351338"/>
          </a:xfrm>
        </p:spPr>
      </p:pic>
      <p:sp>
        <p:nvSpPr>
          <p:cNvPr id="6" name="文字方塊 5"/>
          <p:cNvSpPr txBox="1"/>
          <p:nvPr/>
        </p:nvSpPr>
        <p:spPr>
          <a:xfrm>
            <a:off x="202911" y="2346960"/>
            <a:ext cx="5588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優點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base"/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居住地支付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給付</a:t>
            </a:r>
          </a:p>
          <a:p>
            <a:pPr fontAlgn="base"/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額度留用</a:t>
            </a:r>
          </a:p>
          <a:p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★破除給付單一項目之緊箍咒</a:t>
            </a:r>
            <a:endParaRPr lang="zh-TW" altLang="en-US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864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/>
          <p:cNvSpPr txBox="1">
            <a:spLocks/>
          </p:cNvSpPr>
          <p:nvPr/>
        </p:nvSpPr>
        <p:spPr>
          <a:xfrm>
            <a:off x="838200" y="365126"/>
            <a:ext cx="10515600" cy="641554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為何長照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2.0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著重在社區式照護</a:t>
            </a:r>
            <a:endParaRPr lang="zh-TW" altLang="en-US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Freeform: Shape 7"/>
          <p:cNvSpPr>
            <a:spLocks/>
          </p:cNvSpPr>
          <p:nvPr/>
        </p:nvSpPr>
        <p:spPr bwMode="auto">
          <a:xfrm>
            <a:off x="8285066" y="3933215"/>
            <a:ext cx="3068733" cy="1122162"/>
          </a:xfrm>
          <a:custGeom>
            <a:avLst/>
            <a:gdLst>
              <a:gd name="T0" fmla="*/ 0 w 2151063"/>
              <a:gd name="T1" fmla="*/ 0 h 1182688"/>
              <a:gd name="T2" fmla="*/ 2151063 w 2151063"/>
              <a:gd name="T3" fmla="*/ 1182688 h 1182688"/>
            </a:gdLst>
            <a:ahLst/>
            <a:cxnLst/>
            <a:rect l="T0" t="T1" r="T2" b="T3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lnTo>
                  <a:pt x="2044671" y="546100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lnTo>
                  <a:pt x="233158" y="230187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lnTo>
                  <a:pt x="950292" y="112712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lnTo>
                  <a:pt x="970360" y="31750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lnTo>
                  <a:pt x="976240" y="0"/>
                </a:lnTo>
                <a:close/>
              </a:path>
            </a:pathLst>
          </a:cu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rgbClr val="BA7609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維持社會參與</a:t>
            </a:r>
            <a:endParaRPr lang="en-US" altLang="zh-TW" sz="3200" b="1" dirty="0">
              <a:solidFill>
                <a:srgbClr val="BA7609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" name="Freeform: Shape 7"/>
          <p:cNvSpPr>
            <a:spLocks/>
          </p:cNvSpPr>
          <p:nvPr/>
        </p:nvSpPr>
        <p:spPr bwMode="auto">
          <a:xfrm>
            <a:off x="8285066" y="1988935"/>
            <a:ext cx="2465388" cy="962025"/>
          </a:xfrm>
          <a:custGeom>
            <a:avLst/>
            <a:gdLst>
              <a:gd name="T0" fmla="*/ 0 w 2151063"/>
              <a:gd name="T1" fmla="*/ 0 h 1182688"/>
              <a:gd name="T2" fmla="*/ 2151063 w 2151063"/>
              <a:gd name="T3" fmla="*/ 1182688 h 1182688"/>
            </a:gdLst>
            <a:ahLst/>
            <a:cxnLst/>
            <a:rect l="T0" t="T1" r="T2" b="T3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lnTo>
                  <a:pt x="2044671" y="546100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lnTo>
                  <a:pt x="233158" y="230187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lnTo>
                  <a:pt x="950292" y="112712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lnTo>
                  <a:pt x="970360" y="31750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lnTo>
                  <a:pt x="976240" y="0"/>
                </a:lnTo>
                <a:close/>
              </a:path>
            </a:pathLst>
          </a:cu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rgbClr val="BA7609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共享天倫</a:t>
            </a:r>
            <a:endParaRPr lang="en-US" altLang="zh-TW" sz="3200" b="1" dirty="0">
              <a:solidFill>
                <a:srgbClr val="BA7609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5" name="Freeform: Shape 7"/>
          <p:cNvSpPr>
            <a:spLocks/>
          </p:cNvSpPr>
          <p:nvPr/>
        </p:nvSpPr>
        <p:spPr bwMode="auto">
          <a:xfrm>
            <a:off x="4863306" y="1988937"/>
            <a:ext cx="2465388" cy="962025"/>
          </a:xfrm>
          <a:custGeom>
            <a:avLst/>
            <a:gdLst>
              <a:gd name="T0" fmla="*/ 0 w 2151063"/>
              <a:gd name="T1" fmla="*/ 0 h 1182688"/>
              <a:gd name="T2" fmla="*/ 2151063 w 2151063"/>
              <a:gd name="T3" fmla="*/ 1182688 h 1182688"/>
            </a:gdLst>
            <a:ahLst/>
            <a:cxnLst/>
            <a:rect l="T0" t="T1" r="T2" b="T3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lnTo>
                  <a:pt x="2044671" y="546100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lnTo>
                  <a:pt x="233158" y="230187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lnTo>
                  <a:pt x="950292" y="112712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lnTo>
                  <a:pt x="970360" y="31750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lnTo>
                  <a:pt x="976240" y="0"/>
                </a:lnTo>
                <a:close/>
              </a:path>
            </a:pathLst>
          </a:cu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rgbClr val="BA7609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在地老化</a:t>
            </a:r>
            <a:endParaRPr lang="en-US" altLang="zh-TW" sz="3200" b="1" dirty="0">
              <a:solidFill>
                <a:srgbClr val="BA7609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" name="Freeform: Shape 7"/>
          <p:cNvSpPr>
            <a:spLocks/>
          </p:cNvSpPr>
          <p:nvPr/>
        </p:nvSpPr>
        <p:spPr bwMode="auto">
          <a:xfrm>
            <a:off x="1441545" y="1988936"/>
            <a:ext cx="2465388" cy="962025"/>
          </a:xfrm>
          <a:custGeom>
            <a:avLst/>
            <a:gdLst>
              <a:gd name="T0" fmla="*/ 0 w 2151063"/>
              <a:gd name="T1" fmla="*/ 0 h 1182688"/>
              <a:gd name="T2" fmla="*/ 2151063 w 2151063"/>
              <a:gd name="T3" fmla="*/ 1182688 h 1182688"/>
            </a:gdLst>
            <a:ahLst/>
            <a:cxnLst/>
            <a:rect l="T0" t="T1" r="T2" b="T3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lnTo>
                  <a:pt x="2044671" y="546100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lnTo>
                  <a:pt x="233158" y="230187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lnTo>
                  <a:pt x="950292" y="112712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lnTo>
                  <a:pt x="970360" y="31750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lnTo>
                  <a:pt x="976240" y="0"/>
                </a:lnTo>
                <a:close/>
              </a:path>
            </a:pathLst>
          </a:cu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rgbClr val="BA7609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預防失能</a:t>
            </a:r>
            <a:endParaRPr lang="en-US" altLang="zh-TW" sz="3200" b="1" dirty="0">
              <a:solidFill>
                <a:srgbClr val="BA7609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7" name="Freeform: Shape 7"/>
          <p:cNvSpPr>
            <a:spLocks/>
          </p:cNvSpPr>
          <p:nvPr/>
        </p:nvSpPr>
        <p:spPr bwMode="auto">
          <a:xfrm>
            <a:off x="1088720" y="3799703"/>
            <a:ext cx="3171037" cy="1133024"/>
          </a:xfrm>
          <a:custGeom>
            <a:avLst/>
            <a:gdLst>
              <a:gd name="T0" fmla="*/ 0 w 2151063"/>
              <a:gd name="T1" fmla="*/ 0 h 1182688"/>
              <a:gd name="T2" fmla="*/ 2151063 w 2151063"/>
              <a:gd name="T3" fmla="*/ 1182688 h 1182688"/>
            </a:gdLst>
            <a:ahLst/>
            <a:cxnLst/>
            <a:rect l="T0" t="T1" r="T2" b="T3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lnTo>
                  <a:pt x="2044671" y="546100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lnTo>
                  <a:pt x="233158" y="230187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lnTo>
                  <a:pt x="950292" y="112712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lnTo>
                  <a:pt x="970360" y="31750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lnTo>
                  <a:pt x="976240" y="0"/>
                </a:lnTo>
                <a:close/>
              </a:path>
            </a:pathLst>
          </a:custGeom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rgbClr val="BA7609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減緩家庭負擔</a:t>
            </a:r>
            <a:endParaRPr lang="en-US" altLang="zh-TW" sz="3200" b="1" dirty="0">
              <a:solidFill>
                <a:srgbClr val="BA7609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8" name="Freeform: Shape 7"/>
          <p:cNvSpPr>
            <a:spLocks/>
          </p:cNvSpPr>
          <p:nvPr/>
        </p:nvSpPr>
        <p:spPr bwMode="auto">
          <a:xfrm>
            <a:off x="4685738" y="3799704"/>
            <a:ext cx="3173347" cy="1250468"/>
          </a:xfrm>
          <a:custGeom>
            <a:avLst/>
            <a:gdLst>
              <a:gd name="T0" fmla="*/ 0 w 2151063"/>
              <a:gd name="T1" fmla="*/ 0 h 1182688"/>
              <a:gd name="T2" fmla="*/ 2151063 w 2151063"/>
              <a:gd name="T3" fmla="*/ 1182688 h 1182688"/>
            </a:gdLst>
            <a:ahLst/>
            <a:cxnLst/>
            <a:rect l="T0" t="T1" r="T2" b="T3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lnTo>
                  <a:pt x="2044671" y="546100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lnTo>
                  <a:pt x="233158" y="230187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lnTo>
                  <a:pt x="950292" y="112712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lnTo>
                  <a:pt x="970360" y="31750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lnTo>
                  <a:pt x="976240" y="0"/>
                </a:lnTo>
                <a:close/>
              </a:path>
            </a:pathLst>
          </a:cu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rgbClr val="BA7609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專業技術指導</a:t>
            </a:r>
            <a:endParaRPr lang="en-US" altLang="zh-TW" sz="3200" b="1" dirty="0">
              <a:solidFill>
                <a:srgbClr val="BA7609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76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好康在哪找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5" name="圖片 4">
            <a:hlinkClick r:id="rId3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1483360"/>
            <a:ext cx="6448213" cy="362712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769296" y="1825625"/>
            <a:ext cx="43891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🕛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服務時間：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週一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至週五上班時間：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08:30 ~ 12:00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13:30 ~ 17:30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📞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撥打方式：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手機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或市話皆可直撥「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1966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」，前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分鐘免付費</a:t>
            </a:r>
            <a:r>
              <a:rPr lang="zh-TW" altLang="en-US" sz="2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79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✍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打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1966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「前」，我該做什麼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受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照顧者的姓名、年齡、居住地址等基本資料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受照顧者的概況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主要照顧者的姓名、電話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主要聯絡人的姓名、電話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1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996" y="5370780"/>
            <a:ext cx="1798182" cy="124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9" y="4731881"/>
            <a:ext cx="1160462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46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打１９６６</a:t>
            </a: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，後會發生什麼？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六邊形 4"/>
          <p:cNvSpPr/>
          <p:nvPr/>
        </p:nvSpPr>
        <p:spPr>
          <a:xfrm>
            <a:off x="1026097" y="2645220"/>
            <a:ext cx="1080000" cy="108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>
              <a:extLst/>
            </a:blip>
            <a:srcRect/>
            <a:stretch>
              <a:fillRect t="-8000" b="-8000"/>
            </a:stretch>
          </a:blipFill>
          <a:ln w="9525" cap="flat" cmpd="sng" algn="ctr">
            <a:solidFill>
              <a:srgbClr val="4BACC6">
                <a:hueOff val="-7450407"/>
                <a:satOff val="29858"/>
                <a:lumOff val="6471"/>
                <a:alphaOff val="0"/>
              </a:srgbClr>
            </a:solidFill>
            <a:prstDash val="solid"/>
          </a:ln>
          <a:effectLst/>
        </p:spPr>
        <p:style>
          <a:lnRef idx="1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 dirty="0"/>
          </a:p>
        </p:txBody>
      </p:sp>
      <p:sp>
        <p:nvSpPr>
          <p:cNvPr id="6" name="六邊形 5"/>
          <p:cNvSpPr/>
          <p:nvPr/>
        </p:nvSpPr>
        <p:spPr>
          <a:xfrm>
            <a:off x="1026097" y="1417525"/>
            <a:ext cx="1080000" cy="1080000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>
              <a:extLst/>
            </a:blip>
            <a:srcRect/>
            <a:stretch>
              <a:fillRect t="-8000" b="-8000"/>
            </a:stretch>
          </a:blipFill>
          <a:ln w="9525" cap="flat" cmpd="sng" algn="ctr">
            <a:solidFill>
              <a:srgbClr val="4BACC6">
                <a:hueOff val="-2483469"/>
                <a:satOff val="9953"/>
                <a:lumOff val="2157"/>
                <a:alphaOff val="0"/>
              </a:srgbClr>
            </a:solidFill>
            <a:prstDash val="solid"/>
          </a:ln>
          <a:effectLst/>
        </p:spPr>
        <p:style>
          <a:lnRef idx="1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312894"/>
              </p:ext>
            </p:extLst>
          </p:nvPr>
        </p:nvGraphicFramePr>
        <p:xfrm>
          <a:off x="2185925" y="1622245"/>
          <a:ext cx="5242563" cy="670560"/>
        </p:xfrm>
        <a:graphic>
          <a:graphicData uri="http://schemas.openxmlformats.org/drawingml/2006/table">
            <a:tbl>
              <a:tblPr/>
              <a:tblGrid>
                <a:gridCol w="1720216"/>
                <a:gridCol w="427778"/>
                <a:gridCol w="309456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符合</a:t>
                      </a:r>
                      <a:endParaRPr lang="en-US" altLang="zh-TW" sz="2200" b="1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200" b="1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長</a:t>
                      </a:r>
                      <a:r>
                        <a:rPr lang="zh-TW" altLang="en-US" sz="2200" b="1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照服務資格</a:t>
                      </a:r>
                      <a:endParaRPr lang="zh-TW" altLang="en-US" sz="22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→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200" b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將量身訂做專屬長照服務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977419"/>
              </p:ext>
            </p:extLst>
          </p:nvPr>
        </p:nvGraphicFramePr>
        <p:xfrm>
          <a:off x="2192668" y="2868413"/>
          <a:ext cx="5242563" cy="670560"/>
        </p:xfrm>
        <a:graphic>
          <a:graphicData uri="http://schemas.openxmlformats.org/drawingml/2006/table">
            <a:tbl>
              <a:tblPr/>
              <a:tblGrid>
                <a:gridCol w="1720216"/>
                <a:gridCol w="427778"/>
                <a:gridCol w="309456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未符合</a:t>
                      </a:r>
                      <a:endParaRPr lang="en-US" altLang="zh-TW" sz="2200" b="1" dirty="0" smtClean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2200" b="1" dirty="0" smtClean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長</a:t>
                      </a:r>
                      <a:r>
                        <a:rPr lang="zh-TW" altLang="en-US" sz="2200" b="1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照服務資格</a:t>
                      </a:r>
                      <a:endParaRPr lang="zh-TW" altLang="en-US" sz="22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→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2200" b="0" kern="1200" dirty="0" smtClean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將轉介聯繫其他民間服務資源或提供相關資訊</a:t>
                      </a:r>
                      <a:endParaRPr lang="zh-TW" altLang="en-US" sz="2200" b="0" kern="12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Freeform: Shape 7"/>
          <p:cNvSpPr>
            <a:spLocks/>
          </p:cNvSpPr>
          <p:nvPr/>
        </p:nvSpPr>
        <p:spPr bwMode="auto">
          <a:xfrm>
            <a:off x="9076309" y="724917"/>
            <a:ext cx="2465388" cy="962025"/>
          </a:xfrm>
          <a:custGeom>
            <a:avLst/>
            <a:gdLst>
              <a:gd name="T0" fmla="*/ 0 w 2151063"/>
              <a:gd name="T1" fmla="*/ 0 h 1182688"/>
              <a:gd name="T2" fmla="*/ 2151063 w 2151063"/>
              <a:gd name="T3" fmla="*/ 1182688 h 1182688"/>
            </a:gdLst>
            <a:ahLst/>
            <a:cxnLst/>
            <a:rect l="T0" t="T1" r="T2" b="T3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lnTo>
                  <a:pt x="2044671" y="546100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lnTo>
                  <a:pt x="233158" y="230187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lnTo>
                  <a:pt x="950292" y="112712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lnTo>
                  <a:pt x="970360" y="31750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lnTo>
                  <a:pt x="976240" y="0"/>
                </a:lnTo>
                <a:close/>
              </a:path>
            </a:pathLst>
          </a:custGeom>
          <a:solidFill>
            <a:srgbClr val="F39C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rgbClr val="BA760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確認資</a:t>
            </a:r>
            <a:r>
              <a:rPr lang="zh-TW" altLang="en-US" sz="3200" b="1" dirty="0">
                <a:solidFill>
                  <a:srgbClr val="BA760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料</a:t>
            </a:r>
            <a:endParaRPr lang="en-US" altLang="zh-TW" sz="3200" b="1" dirty="0">
              <a:solidFill>
                <a:srgbClr val="BA760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Freeform: Shape 18"/>
          <p:cNvSpPr>
            <a:spLocks/>
          </p:cNvSpPr>
          <p:nvPr/>
        </p:nvSpPr>
        <p:spPr bwMode="auto">
          <a:xfrm>
            <a:off x="8883596" y="2907657"/>
            <a:ext cx="2850813" cy="817563"/>
          </a:xfrm>
          <a:custGeom>
            <a:avLst/>
            <a:gdLst>
              <a:gd name="T0" fmla="*/ 0 w 2151063"/>
              <a:gd name="T1" fmla="*/ 0 h 1182688"/>
              <a:gd name="T2" fmla="*/ 2151063 w 2151063"/>
              <a:gd name="T3" fmla="*/ 1182688 h 1182688"/>
            </a:gdLst>
            <a:ahLst/>
            <a:cxnLst/>
            <a:rect l="T0" t="T1" r="T2" b="T3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lnTo>
                  <a:pt x="2044671" y="546100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lnTo>
                  <a:pt x="233158" y="230187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lnTo>
                  <a:pt x="950292" y="112712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lnTo>
                  <a:pt x="970360" y="31750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lnTo>
                  <a:pt x="976240" y="0"/>
                </a:lnTo>
                <a:close/>
              </a:path>
            </a:pathLst>
          </a:custGeom>
          <a:solidFill>
            <a:srgbClr val="9BBB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rgbClr val="77933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到府評估</a:t>
            </a:r>
            <a:endParaRPr lang="en-US" altLang="zh-TW" sz="3200" b="1" dirty="0">
              <a:solidFill>
                <a:srgbClr val="77933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Freeform 100"/>
          <p:cNvSpPr>
            <a:spLocks/>
          </p:cNvSpPr>
          <p:nvPr/>
        </p:nvSpPr>
        <p:spPr bwMode="auto">
          <a:xfrm rot="7393960">
            <a:off x="8040593" y="2308560"/>
            <a:ext cx="544513" cy="1007918"/>
          </a:xfrm>
          <a:custGeom>
            <a:avLst/>
            <a:gdLst>
              <a:gd name="T0" fmla="*/ 2147483646 w 705"/>
              <a:gd name="T1" fmla="*/ 2147483646 h 2533"/>
              <a:gd name="T2" fmla="*/ 2147483646 w 705"/>
              <a:gd name="T3" fmla="*/ 2147483646 h 2533"/>
              <a:gd name="T4" fmla="*/ 2147483646 w 705"/>
              <a:gd name="T5" fmla="*/ 2147483646 h 2533"/>
              <a:gd name="T6" fmla="*/ 2147483646 w 705"/>
              <a:gd name="T7" fmla="*/ 2147483646 h 2533"/>
              <a:gd name="T8" fmla="*/ 2147483646 w 705"/>
              <a:gd name="T9" fmla="*/ 2147483646 h 2533"/>
              <a:gd name="T10" fmla="*/ 2147483646 w 705"/>
              <a:gd name="T11" fmla="*/ 2147483646 h 2533"/>
              <a:gd name="T12" fmla="*/ 2147483646 w 705"/>
              <a:gd name="T13" fmla="*/ 2147483646 h 2533"/>
              <a:gd name="T14" fmla="*/ 2147483646 w 705"/>
              <a:gd name="T15" fmla="*/ 2147483646 h 2533"/>
              <a:gd name="T16" fmla="*/ 2147483646 w 705"/>
              <a:gd name="T17" fmla="*/ 2147483646 h 2533"/>
              <a:gd name="T18" fmla="*/ 2147483646 w 705"/>
              <a:gd name="T19" fmla="*/ 2147483646 h 2533"/>
              <a:gd name="T20" fmla="*/ 2147483646 w 705"/>
              <a:gd name="T21" fmla="*/ 2147483646 h 2533"/>
              <a:gd name="T22" fmla="*/ 2147483646 w 705"/>
              <a:gd name="T23" fmla="*/ 2147483646 h 2533"/>
              <a:gd name="T24" fmla="*/ 2147483646 w 705"/>
              <a:gd name="T25" fmla="*/ 2147483646 h 2533"/>
              <a:gd name="T26" fmla="*/ 2147483646 w 705"/>
              <a:gd name="T27" fmla="*/ 2147483646 h 2533"/>
              <a:gd name="T28" fmla="*/ 2147483646 w 705"/>
              <a:gd name="T29" fmla="*/ 2147483646 h 2533"/>
              <a:gd name="T30" fmla="*/ 2147483646 w 705"/>
              <a:gd name="T31" fmla="*/ 2147483646 h 2533"/>
              <a:gd name="T32" fmla="*/ 2147483646 w 705"/>
              <a:gd name="T33" fmla="*/ 2147483646 h 2533"/>
              <a:gd name="T34" fmla="*/ 2147483646 w 705"/>
              <a:gd name="T35" fmla="*/ 2147483646 h 2533"/>
              <a:gd name="T36" fmla="*/ 2147483646 w 705"/>
              <a:gd name="T37" fmla="*/ 2147483646 h 2533"/>
              <a:gd name="T38" fmla="*/ 2147483646 w 705"/>
              <a:gd name="T39" fmla="*/ 2147483646 h 2533"/>
              <a:gd name="T40" fmla="*/ 2147483646 w 705"/>
              <a:gd name="T41" fmla="*/ 2147483646 h 2533"/>
              <a:gd name="T42" fmla="*/ 2147483646 w 705"/>
              <a:gd name="T43" fmla="*/ 2147483646 h 2533"/>
              <a:gd name="T44" fmla="*/ 2147483646 w 705"/>
              <a:gd name="T45" fmla="*/ 2147483646 h 2533"/>
              <a:gd name="T46" fmla="*/ 2147483646 w 705"/>
              <a:gd name="T47" fmla="*/ 2147483646 h 2533"/>
              <a:gd name="T48" fmla="*/ 2147483646 w 705"/>
              <a:gd name="T49" fmla="*/ 2147483646 h 2533"/>
              <a:gd name="T50" fmla="*/ 2147483646 w 705"/>
              <a:gd name="T51" fmla="*/ 2147483646 h 2533"/>
              <a:gd name="T52" fmla="*/ 2147483646 w 705"/>
              <a:gd name="T53" fmla="*/ 2147483646 h 2533"/>
              <a:gd name="T54" fmla="*/ 2147483646 w 705"/>
              <a:gd name="T55" fmla="*/ 2147483646 h 2533"/>
              <a:gd name="T56" fmla="*/ 2147483646 w 705"/>
              <a:gd name="T57" fmla="*/ 2147483646 h 2533"/>
              <a:gd name="T58" fmla="*/ 2147483646 w 705"/>
              <a:gd name="T59" fmla="*/ 2147483646 h 2533"/>
              <a:gd name="T60" fmla="*/ 2147483646 w 705"/>
              <a:gd name="T61" fmla="*/ 2147483646 h 2533"/>
              <a:gd name="T62" fmla="*/ 2147483646 w 705"/>
              <a:gd name="T63" fmla="*/ 2147483646 h 2533"/>
              <a:gd name="T64" fmla="*/ 2147483646 w 705"/>
              <a:gd name="T65" fmla="*/ 2147483646 h 2533"/>
              <a:gd name="T66" fmla="*/ 2147483646 w 705"/>
              <a:gd name="T67" fmla="*/ 2147483646 h 2533"/>
              <a:gd name="T68" fmla="*/ 2147483646 w 705"/>
              <a:gd name="T69" fmla="*/ 2147483646 h 2533"/>
              <a:gd name="T70" fmla="*/ 2147483646 w 705"/>
              <a:gd name="T71" fmla="*/ 2147483646 h 2533"/>
              <a:gd name="T72" fmla="*/ 2147483646 w 705"/>
              <a:gd name="T73" fmla="*/ 2147483646 h 2533"/>
              <a:gd name="T74" fmla="*/ 2147483646 w 705"/>
              <a:gd name="T75" fmla="*/ 2147483646 h 2533"/>
              <a:gd name="T76" fmla="*/ 2147483646 w 705"/>
              <a:gd name="T77" fmla="*/ 2147483646 h 2533"/>
              <a:gd name="T78" fmla="*/ 2147483646 w 705"/>
              <a:gd name="T79" fmla="*/ 2147483646 h 2533"/>
              <a:gd name="T80" fmla="*/ 2147483646 w 705"/>
              <a:gd name="T81" fmla="*/ 2147483646 h 2533"/>
              <a:gd name="T82" fmla="*/ 2147483646 w 705"/>
              <a:gd name="T83" fmla="*/ 2147483646 h 2533"/>
              <a:gd name="T84" fmla="*/ 2147483646 w 705"/>
              <a:gd name="T85" fmla="*/ 2147483646 h 2533"/>
              <a:gd name="T86" fmla="*/ 2147483646 w 705"/>
              <a:gd name="T87" fmla="*/ 2147483646 h 2533"/>
              <a:gd name="T88" fmla="*/ 2147483646 w 705"/>
              <a:gd name="T89" fmla="*/ 2147483646 h 2533"/>
              <a:gd name="T90" fmla="*/ 2147483646 w 705"/>
              <a:gd name="T91" fmla="*/ 2147483646 h 2533"/>
              <a:gd name="T92" fmla="*/ 2147483646 w 705"/>
              <a:gd name="T93" fmla="*/ 2147483646 h 2533"/>
              <a:gd name="T94" fmla="*/ 2147483646 w 705"/>
              <a:gd name="T95" fmla="*/ 2147483646 h 2533"/>
              <a:gd name="T96" fmla="*/ 2147483646 w 705"/>
              <a:gd name="T97" fmla="*/ 2147483646 h 2533"/>
              <a:gd name="T98" fmla="*/ 2147483646 w 705"/>
              <a:gd name="T99" fmla="*/ 2147483646 h 2533"/>
              <a:gd name="T100" fmla="*/ 2147483646 w 705"/>
              <a:gd name="T101" fmla="*/ 2147483646 h 2533"/>
              <a:gd name="T102" fmla="*/ 2147483646 w 705"/>
              <a:gd name="T103" fmla="*/ 2147483646 h 2533"/>
              <a:gd name="T104" fmla="*/ 2147483646 w 705"/>
              <a:gd name="T105" fmla="*/ 2147483646 h 2533"/>
              <a:gd name="T106" fmla="*/ 2147483646 w 705"/>
              <a:gd name="T107" fmla="*/ 2147483646 h 2533"/>
              <a:gd name="T108" fmla="*/ 2147483646 w 705"/>
              <a:gd name="T109" fmla="*/ 2147483646 h 2533"/>
              <a:gd name="T110" fmla="*/ 2147483646 w 705"/>
              <a:gd name="T111" fmla="*/ 2147483646 h 2533"/>
              <a:gd name="T112" fmla="*/ 2147483646 w 705"/>
              <a:gd name="T113" fmla="*/ 2147483646 h 2533"/>
              <a:gd name="T114" fmla="*/ 2147483646 w 705"/>
              <a:gd name="T115" fmla="*/ 2147483646 h 2533"/>
              <a:gd name="T116" fmla="*/ 2147483646 w 705"/>
              <a:gd name="T117" fmla="*/ 2147483646 h 2533"/>
              <a:gd name="T118" fmla="*/ 2147483646 w 705"/>
              <a:gd name="T119" fmla="*/ 2147483646 h 2533"/>
              <a:gd name="T120" fmla="*/ 2147483646 w 705"/>
              <a:gd name="T121" fmla="*/ 2147483646 h 253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05"/>
              <a:gd name="T184" fmla="*/ 0 h 2533"/>
              <a:gd name="T185" fmla="*/ 705 w 705"/>
              <a:gd name="T186" fmla="*/ 2533 h 253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05" h="2533">
                <a:moveTo>
                  <a:pt x="702" y="673"/>
                </a:moveTo>
                <a:lnTo>
                  <a:pt x="624" y="494"/>
                </a:lnTo>
                <a:lnTo>
                  <a:pt x="540" y="317"/>
                </a:lnTo>
                <a:lnTo>
                  <a:pt x="488" y="168"/>
                </a:lnTo>
                <a:lnTo>
                  <a:pt x="436" y="17"/>
                </a:lnTo>
                <a:lnTo>
                  <a:pt x="431" y="8"/>
                </a:lnTo>
                <a:lnTo>
                  <a:pt x="417" y="0"/>
                </a:lnTo>
                <a:lnTo>
                  <a:pt x="400" y="6"/>
                </a:lnTo>
                <a:lnTo>
                  <a:pt x="391" y="20"/>
                </a:lnTo>
                <a:lnTo>
                  <a:pt x="391" y="30"/>
                </a:lnTo>
                <a:lnTo>
                  <a:pt x="394" y="43"/>
                </a:lnTo>
                <a:lnTo>
                  <a:pt x="396" y="56"/>
                </a:lnTo>
                <a:lnTo>
                  <a:pt x="396" y="57"/>
                </a:lnTo>
                <a:lnTo>
                  <a:pt x="396" y="59"/>
                </a:lnTo>
                <a:lnTo>
                  <a:pt x="394" y="64"/>
                </a:lnTo>
                <a:lnTo>
                  <a:pt x="392" y="69"/>
                </a:lnTo>
                <a:lnTo>
                  <a:pt x="390" y="76"/>
                </a:lnTo>
                <a:lnTo>
                  <a:pt x="386" y="81"/>
                </a:lnTo>
                <a:lnTo>
                  <a:pt x="383" y="79"/>
                </a:lnTo>
                <a:lnTo>
                  <a:pt x="379" y="78"/>
                </a:lnTo>
                <a:lnTo>
                  <a:pt x="378" y="77"/>
                </a:lnTo>
                <a:lnTo>
                  <a:pt x="377" y="74"/>
                </a:lnTo>
                <a:lnTo>
                  <a:pt x="378" y="73"/>
                </a:lnTo>
                <a:lnTo>
                  <a:pt x="378" y="72"/>
                </a:lnTo>
                <a:lnTo>
                  <a:pt x="381" y="63"/>
                </a:lnTo>
                <a:lnTo>
                  <a:pt x="375" y="47"/>
                </a:lnTo>
                <a:lnTo>
                  <a:pt x="361" y="38"/>
                </a:lnTo>
                <a:lnTo>
                  <a:pt x="346" y="42"/>
                </a:lnTo>
                <a:lnTo>
                  <a:pt x="340" y="50"/>
                </a:lnTo>
                <a:lnTo>
                  <a:pt x="339" y="51"/>
                </a:lnTo>
                <a:lnTo>
                  <a:pt x="338" y="54"/>
                </a:lnTo>
                <a:lnTo>
                  <a:pt x="330" y="61"/>
                </a:lnTo>
                <a:lnTo>
                  <a:pt x="327" y="73"/>
                </a:lnTo>
                <a:lnTo>
                  <a:pt x="300" y="125"/>
                </a:lnTo>
                <a:lnTo>
                  <a:pt x="274" y="177"/>
                </a:lnTo>
                <a:lnTo>
                  <a:pt x="220" y="271"/>
                </a:lnTo>
                <a:lnTo>
                  <a:pt x="171" y="369"/>
                </a:lnTo>
                <a:lnTo>
                  <a:pt x="124" y="459"/>
                </a:lnTo>
                <a:lnTo>
                  <a:pt x="38" y="643"/>
                </a:lnTo>
                <a:lnTo>
                  <a:pt x="2" y="738"/>
                </a:lnTo>
                <a:lnTo>
                  <a:pt x="0" y="747"/>
                </a:lnTo>
                <a:lnTo>
                  <a:pt x="7" y="760"/>
                </a:lnTo>
                <a:lnTo>
                  <a:pt x="22" y="766"/>
                </a:lnTo>
                <a:lnTo>
                  <a:pt x="37" y="763"/>
                </a:lnTo>
                <a:lnTo>
                  <a:pt x="42" y="756"/>
                </a:lnTo>
                <a:lnTo>
                  <a:pt x="49" y="741"/>
                </a:lnTo>
                <a:lnTo>
                  <a:pt x="57" y="725"/>
                </a:lnTo>
                <a:lnTo>
                  <a:pt x="54" y="735"/>
                </a:lnTo>
                <a:lnTo>
                  <a:pt x="53" y="744"/>
                </a:lnTo>
                <a:lnTo>
                  <a:pt x="51" y="753"/>
                </a:lnTo>
                <a:lnTo>
                  <a:pt x="60" y="768"/>
                </a:lnTo>
                <a:lnTo>
                  <a:pt x="75" y="774"/>
                </a:lnTo>
                <a:lnTo>
                  <a:pt x="89" y="770"/>
                </a:lnTo>
                <a:lnTo>
                  <a:pt x="94" y="763"/>
                </a:lnTo>
                <a:lnTo>
                  <a:pt x="107" y="733"/>
                </a:lnTo>
                <a:lnTo>
                  <a:pt x="121" y="704"/>
                </a:lnTo>
                <a:lnTo>
                  <a:pt x="127" y="700"/>
                </a:lnTo>
                <a:lnTo>
                  <a:pt x="130" y="694"/>
                </a:lnTo>
                <a:lnTo>
                  <a:pt x="143" y="669"/>
                </a:lnTo>
                <a:lnTo>
                  <a:pt x="155" y="643"/>
                </a:lnTo>
                <a:lnTo>
                  <a:pt x="156" y="646"/>
                </a:lnTo>
                <a:lnTo>
                  <a:pt x="158" y="648"/>
                </a:lnTo>
                <a:lnTo>
                  <a:pt x="164" y="655"/>
                </a:lnTo>
                <a:lnTo>
                  <a:pt x="175" y="655"/>
                </a:lnTo>
                <a:lnTo>
                  <a:pt x="178" y="654"/>
                </a:lnTo>
                <a:lnTo>
                  <a:pt x="182" y="654"/>
                </a:lnTo>
                <a:lnTo>
                  <a:pt x="187" y="651"/>
                </a:lnTo>
                <a:lnTo>
                  <a:pt x="193" y="642"/>
                </a:lnTo>
                <a:lnTo>
                  <a:pt x="190" y="632"/>
                </a:lnTo>
                <a:lnTo>
                  <a:pt x="181" y="625"/>
                </a:lnTo>
                <a:lnTo>
                  <a:pt x="175" y="625"/>
                </a:lnTo>
                <a:lnTo>
                  <a:pt x="182" y="621"/>
                </a:lnTo>
                <a:lnTo>
                  <a:pt x="200" y="588"/>
                </a:lnTo>
                <a:lnTo>
                  <a:pt x="224" y="520"/>
                </a:lnTo>
                <a:lnTo>
                  <a:pt x="233" y="494"/>
                </a:lnTo>
                <a:lnTo>
                  <a:pt x="250" y="457"/>
                </a:lnTo>
                <a:lnTo>
                  <a:pt x="267" y="419"/>
                </a:lnTo>
                <a:lnTo>
                  <a:pt x="307" y="337"/>
                </a:lnTo>
                <a:lnTo>
                  <a:pt x="348" y="254"/>
                </a:lnTo>
                <a:lnTo>
                  <a:pt x="346" y="330"/>
                </a:lnTo>
                <a:lnTo>
                  <a:pt x="343" y="405"/>
                </a:lnTo>
                <a:lnTo>
                  <a:pt x="326" y="668"/>
                </a:lnTo>
                <a:lnTo>
                  <a:pt x="315" y="1195"/>
                </a:lnTo>
                <a:lnTo>
                  <a:pt x="327" y="1722"/>
                </a:lnTo>
                <a:lnTo>
                  <a:pt x="364" y="2248"/>
                </a:lnTo>
                <a:lnTo>
                  <a:pt x="391" y="2511"/>
                </a:lnTo>
                <a:lnTo>
                  <a:pt x="394" y="2519"/>
                </a:lnTo>
                <a:lnTo>
                  <a:pt x="404" y="2527"/>
                </a:lnTo>
                <a:lnTo>
                  <a:pt x="417" y="2527"/>
                </a:lnTo>
                <a:lnTo>
                  <a:pt x="426" y="2519"/>
                </a:lnTo>
                <a:lnTo>
                  <a:pt x="427" y="2511"/>
                </a:lnTo>
                <a:lnTo>
                  <a:pt x="423" y="2472"/>
                </a:lnTo>
                <a:lnTo>
                  <a:pt x="420" y="2433"/>
                </a:lnTo>
                <a:lnTo>
                  <a:pt x="425" y="2458"/>
                </a:lnTo>
                <a:lnTo>
                  <a:pt x="440" y="2499"/>
                </a:lnTo>
                <a:lnTo>
                  <a:pt x="464" y="2527"/>
                </a:lnTo>
                <a:lnTo>
                  <a:pt x="499" y="2533"/>
                </a:lnTo>
                <a:lnTo>
                  <a:pt x="521" y="2524"/>
                </a:lnTo>
                <a:lnTo>
                  <a:pt x="528" y="2518"/>
                </a:lnTo>
                <a:lnTo>
                  <a:pt x="530" y="2508"/>
                </a:lnTo>
                <a:lnTo>
                  <a:pt x="526" y="2232"/>
                </a:lnTo>
                <a:lnTo>
                  <a:pt x="510" y="1683"/>
                </a:lnTo>
                <a:lnTo>
                  <a:pt x="486" y="1133"/>
                </a:lnTo>
                <a:lnTo>
                  <a:pt x="451" y="584"/>
                </a:lnTo>
                <a:lnTo>
                  <a:pt x="431" y="309"/>
                </a:lnTo>
                <a:lnTo>
                  <a:pt x="528" y="525"/>
                </a:lnTo>
                <a:lnTo>
                  <a:pt x="627" y="742"/>
                </a:lnTo>
                <a:lnTo>
                  <a:pt x="631" y="750"/>
                </a:lnTo>
                <a:lnTo>
                  <a:pt x="644" y="755"/>
                </a:lnTo>
                <a:lnTo>
                  <a:pt x="657" y="752"/>
                </a:lnTo>
                <a:lnTo>
                  <a:pt x="668" y="744"/>
                </a:lnTo>
                <a:lnTo>
                  <a:pt x="671" y="738"/>
                </a:lnTo>
                <a:lnTo>
                  <a:pt x="680" y="735"/>
                </a:lnTo>
                <a:lnTo>
                  <a:pt x="690" y="720"/>
                </a:lnTo>
                <a:lnTo>
                  <a:pt x="688" y="708"/>
                </a:lnTo>
                <a:lnTo>
                  <a:pt x="687" y="706"/>
                </a:lnTo>
                <a:lnTo>
                  <a:pt x="687" y="703"/>
                </a:lnTo>
                <a:lnTo>
                  <a:pt x="696" y="699"/>
                </a:lnTo>
                <a:lnTo>
                  <a:pt x="705" y="685"/>
                </a:lnTo>
                <a:lnTo>
                  <a:pt x="702" y="673"/>
                </a:lnTo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" name="Freeform 100"/>
          <p:cNvSpPr>
            <a:spLocks/>
          </p:cNvSpPr>
          <p:nvPr/>
        </p:nvSpPr>
        <p:spPr bwMode="auto">
          <a:xfrm rot="15513330">
            <a:off x="8127045" y="1251684"/>
            <a:ext cx="544513" cy="878004"/>
          </a:xfrm>
          <a:custGeom>
            <a:avLst/>
            <a:gdLst>
              <a:gd name="T0" fmla="*/ 2147483646 w 705"/>
              <a:gd name="T1" fmla="*/ 2147483646 h 2533"/>
              <a:gd name="T2" fmla="*/ 2147483646 w 705"/>
              <a:gd name="T3" fmla="*/ 2147483646 h 2533"/>
              <a:gd name="T4" fmla="*/ 2147483646 w 705"/>
              <a:gd name="T5" fmla="*/ 2147483646 h 2533"/>
              <a:gd name="T6" fmla="*/ 2147483646 w 705"/>
              <a:gd name="T7" fmla="*/ 2147483646 h 2533"/>
              <a:gd name="T8" fmla="*/ 2147483646 w 705"/>
              <a:gd name="T9" fmla="*/ 2147483646 h 2533"/>
              <a:gd name="T10" fmla="*/ 2147483646 w 705"/>
              <a:gd name="T11" fmla="*/ 2147483646 h 2533"/>
              <a:gd name="T12" fmla="*/ 2147483646 w 705"/>
              <a:gd name="T13" fmla="*/ 2147483646 h 2533"/>
              <a:gd name="T14" fmla="*/ 2147483646 w 705"/>
              <a:gd name="T15" fmla="*/ 2147483646 h 2533"/>
              <a:gd name="T16" fmla="*/ 2147483646 w 705"/>
              <a:gd name="T17" fmla="*/ 2147483646 h 2533"/>
              <a:gd name="T18" fmla="*/ 2147483646 w 705"/>
              <a:gd name="T19" fmla="*/ 2147483646 h 2533"/>
              <a:gd name="T20" fmla="*/ 2147483646 w 705"/>
              <a:gd name="T21" fmla="*/ 2147483646 h 2533"/>
              <a:gd name="T22" fmla="*/ 2147483646 w 705"/>
              <a:gd name="T23" fmla="*/ 2147483646 h 2533"/>
              <a:gd name="T24" fmla="*/ 2147483646 w 705"/>
              <a:gd name="T25" fmla="*/ 2147483646 h 2533"/>
              <a:gd name="T26" fmla="*/ 2147483646 w 705"/>
              <a:gd name="T27" fmla="*/ 2147483646 h 2533"/>
              <a:gd name="T28" fmla="*/ 2147483646 w 705"/>
              <a:gd name="T29" fmla="*/ 2147483646 h 2533"/>
              <a:gd name="T30" fmla="*/ 2147483646 w 705"/>
              <a:gd name="T31" fmla="*/ 2147483646 h 2533"/>
              <a:gd name="T32" fmla="*/ 2147483646 w 705"/>
              <a:gd name="T33" fmla="*/ 2147483646 h 2533"/>
              <a:gd name="T34" fmla="*/ 2147483646 w 705"/>
              <a:gd name="T35" fmla="*/ 2147483646 h 2533"/>
              <a:gd name="T36" fmla="*/ 2147483646 w 705"/>
              <a:gd name="T37" fmla="*/ 2147483646 h 2533"/>
              <a:gd name="T38" fmla="*/ 2147483646 w 705"/>
              <a:gd name="T39" fmla="*/ 2147483646 h 2533"/>
              <a:gd name="T40" fmla="*/ 2147483646 w 705"/>
              <a:gd name="T41" fmla="*/ 2147483646 h 2533"/>
              <a:gd name="T42" fmla="*/ 2147483646 w 705"/>
              <a:gd name="T43" fmla="*/ 2147483646 h 2533"/>
              <a:gd name="T44" fmla="*/ 2147483646 w 705"/>
              <a:gd name="T45" fmla="*/ 2147483646 h 2533"/>
              <a:gd name="T46" fmla="*/ 2147483646 w 705"/>
              <a:gd name="T47" fmla="*/ 2147483646 h 2533"/>
              <a:gd name="T48" fmla="*/ 2147483646 w 705"/>
              <a:gd name="T49" fmla="*/ 2147483646 h 2533"/>
              <a:gd name="T50" fmla="*/ 2147483646 w 705"/>
              <a:gd name="T51" fmla="*/ 2147483646 h 2533"/>
              <a:gd name="T52" fmla="*/ 2147483646 w 705"/>
              <a:gd name="T53" fmla="*/ 2147483646 h 2533"/>
              <a:gd name="T54" fmla="*/ 2147483646 w 705"/>
              <a:gd name="T55" fmla="*/ 2147483646 h 2533"/>
              <a:gd name="T56" fmla="*/ 2147483646 w 705"/>
              <a:gd name="T57" fmla="*/ 2147483646 h 2533"/>
              <a:gd name="T58" fmla="*/ 2147483646 w 705"/>
              <a:gd name="T59" fmla="*/ 2147483646 h 2533"/>
              <a:gd name="T60" fmla="*/ 2147483646 w 705"/>
              <a:gd name="T61" fmla="*/ 2147483646 h 2533"/>
              <a:gd name="T62" fmla="*/ 2147483646 w 705"/>
              <a:gd name="T63" fmla="*/ 2147483646 h 2533"/>
              <a:gd name="T64" fmla="*/ 2147483646 w 705"/>
              <a:gd name="T65" fmla="*/ 2147483646 h 2533"/>
              <a:gd name="T66" fmla="*/ 2147483646 w 705"/>
              <a:gd name="T67" fmla="*/ 2147483646 h 2533"/>
              <a:gd name="T68" fmla="*/ 2147483646 w 705"/>
              <a:gd name="T69" fmla="*/ 2147483646 h 2533"/>
              <a:gd name="T70" fmla="*/ 2147483646 w 705"/>
              <a:gd name="T71" fmla="*/ 2147483646 h 2533"/>
              <a:gd name="T72" fmla="*/ 2147483646 w 705"/>
              <a:gd name="T73" fmla="*/ 2147483646 h 2533"/>
              <a:gd name="T74" fmla="*/ 2147483646 w 705"/>
              <a:gd name="T75" fmla="*/ 2147483646 h 2533"/>
              <a:gd name="T76" fmla="*/ 2147483646 w 705"/>
              <a:gd name="T77" fmla="*/ 2147483646 h 2533"/>
              <a:gd name="T78" fmla="*/ 2147483646 w 705"/>
              <a:gd name="T79" fmla="*/ 2147483646 h 2533"/>
              <a:gd name="T80" fmla="*/ 2147483646 w 705"/>
              <a:gd name="T81" fmla="*/ 2147483646 h 2533"/>
              <a:gd name="T82" fmla="*/ 2147483646 w 705"/>
              <a:gd name="T83" fmla="*/ 2147483646 h 2533"/>
              <a:gd name="T84" fmla="*/ 2147483646 w 705"/>
              <a:gd name="T85" fmla="*/ 2147483646 h 2533"/>
              <a:gd name="T86" fmla="*/ 2147483646 w 705"/>
              <a:gd name="T87" fmla="*/ 2147483646 h 2533"/>
              <a:gd name="T88" fmla="*/ 2147483646 w 705"/>
              <a:gd name="T89" fmla="*/ 2147483646 h 2533"/>
              <a:gd name="T90" fmla="*/ 2147483646 w 705"/>
              <a:gd name="T91" fmla="*/ 2147483646 h 2533"/>
              <a:gd name="T92" fmla="*/ 2147483646 w 705"/>
              <a:gd name="T93" fmla="*/ 2147483646 h 2533"/>
              <a:gd name="T94" fmla="*/ 2147483646 w 705"/>
              <a:gd name="T95" fmla="*/ 2147483646 h 2533"/>
              <a:gd name="T96" fmla="*/ 2147483646 w 705"/>
              <a:gd name="T97" fmla="*/ 2147483646 h 2533"/>
              <a:gd name="T98" fmla="*/ 2147483646 w 705"/>
              <a:gd name="T99" fmla="*/ 2147483646 h 2533"/>
              <a:gd name="T100" fmla="*/ 2147483646 w 705"/>
              <a:gd name="T101" fmla="*/ 2147483646 h 2533"/>
              <a:gd name="T102" fmla="*/ 2147483646 w 705"/>
              <a:gd name="T103" fmla="*/ 2147483646 h 2533"/>
              <a:gd name="T104" fmla="*/ 2147483646 w 705"/>
              <a:gd name="T105" fmla="*/ 2147483646 h 2533"/>
              <a:gd name="T106" fmla="*/ 2147483646 w 705"/>
              <a:gd name="T107" fmla="*/ 2147483646 h 2533"/>
              <a:gd name="T108" fmla="*/ 2147483646 w 705"/>
              <a:gd name="T109" fmla="*/ 2147483646 h 2533"/>
              <a:gd name="T110" fmla="*/ 2147483646 w 705"/>
              <a:gd name="T111" fmla="*/ 2147483646 h 2533"/>
              <a:gd name="T112" fmla="*/ 2147483646 w 705"/>
              <a:gd name="T113" fmla="*/ 2147483646 h 2533"/>
              <a:gd name="T114" fmla="*/ 2147483646 w 705"/>
              <a:gd name="T115" fmla="*/ 2147483646 h 2533"/>
              <a:gd name="T116" fmla="*/ 2147483646 w 705"/>
              <a:gd name="T117" fmla="*/ 2147483646 h 2533"/>
              <a:gd name="T118" fmla="*/ 2147483646 w 705"/>
              <a:gd name="T119" fmla="*/ 2147483646 h 2533"/>
              <a:gd name="T120" fmla="*/ 2147483646 w 705"/>
              <a:gd name="T121" fmla="*/ 2147483646 h 253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05"/>
              <a:gd name="T184" fmla="*/ 0 h 2533"/>
              <a:gd name="T185" fmla="*/ 705 w 705"/>
              <a:gd name="T186" fmla="*/ 2533 h 253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05" h="2533">
                <a:moveTo>
                  <a:pt x="702" y="673"/>
                </a:moveTo>
                <a:lnTo>
                  <a:pt x="624" y="494"/>
                </a:lnTo>
                <a:lnTo>
                  <a:pt x="540" y="317"/>
                </a:lnTo>
                <a:lnTo>
                  <a:pt x="488" y="168"/>
                </a:lnTo>
                <a:lnTo>
                  <a:pt x="436" y="17"/>
                </a:lnTo>
                <a:lnTo>
                  <a:pt x="431" y="8"/>
                </a:lnTo>
                <a:lnTo>
                  <a:pt x="417" y="0"/>
                </a:lnTo>
                <a:lnTo>
                  <a:pt x="400" y="6"/>
                </a:lnTo>
                <a:lnTo>
                  <a:pt x="391" y="20"/>
                </a:lnTo>
                <a:lnTo>
                  <a:pt x="391" y="30"/>
                </a:lnTo>
                <a:lnTo>
                  <a:pt x="394" y="43"/>
                </a:lnTo>
                <a:lnTo>
                  <a:pt x="396" y="56"/>
                </a:lnTo>
                <a:lnTo>
                  <a:pt x="396" y="57"/>
                </a:lnTo>
                <a:lnTo>
                  <a:pt x="396" y="59"/>
                </a:lnTo>
                <a:lnTo>
                  <a:pt x="394" y="64"/>
                </a:lnTo>
                <a:lnTo>
                  <a:pt x="392" y="69"/>
                </a:lnTo>
                <a:lnTo>
                  <a:pt x="390" y="76"/>
                </a:lnTo>
                <a:lnTo>
                  <a:pt x="386" y="81"/>
                </a:lnTo>
                <a:lnTo>
                  <a:pt x="383" y="79"/>
                </a:lnTo>
                <a:lnTo>
                  <a:pt x="379" y="78"/>
                </a:lnTo>
                <a:lnTo>
                  <a:pt x="378" y="77"/>
                </a:lnTo>
                <a:lnTo>
                  <a:pt x="377" y="74"/>
                </a:lnTo>
                <a:lnTo>
                  <a:pt x="378" y="73"/>
                </a:lnTo>
                <a:lnTo>
                  <a:pt x="378" y="72"/>
                </a:lnTo>
                <a:lnTo>
                  <a:pt x="381" y="63"/>
                </a:lnTo>
                <a:lnTo>
                  <a:pt x="375" y="47"/>
                </a:lnTo>
                <a:lnTo>
                  <a:pt x="361" y="38"/>
                </a:lnTo>
                <a:lnTo>
                  <a:pt x="346" y="42"/>
                </a:lnTo>
                <a:lnTo>
                  <a:pt x="340" y="50"/>
                </a:lnTo>
                <a:lnTo>
                  <a:pt x="339" y="51"/>
                </a:lnTo>
                <a:lnTo>
                  <a:pt x="338" y="54"/>
                </a:lnTo>
                <a:lnTo>
                  <a:pt x="330" y="61"/>
                </a:lnTo>
                <a:lnTo>
                  <a:pt x="327" y="73"/>
                </a:lnTo>
                <a:lnTo>
                  <a:pt x="300" y="125"/>
                </a:lnTo>
                <a:lnTo>
                  <a:pt x="274" y="177"/>
                </a:lnTo>
                <a:lnTo>
                  <a:pt x="220" y="271"/>
                </a:lnTo>
                <a:lnTo>
                  <a:pt x="171" y="369"/>
                </a:lnTo>
                <a:lnTo>
                  <a:pt x="124" y="459"/>
                </a:lnTo>
                <a:lnTo>
                  <a:pt x="38" y="643"/>
                </a:lnTo>
                <a:lnTo>
                  <a:pt x="2" y="738"/>
                </a:lnTo>
                <a:lnTo>
                  <a:pt x="0" y="747"/>
                </a:lnTo>
                <a:lnTo>
                  <a:pt x="7" y="760"/>
                </a:lnTo>
                <a:lnTo>
                  <a:pt x="22" y="766"/>
                </a:lnTo>
                <a:lnTo>
                  <a:pt x="37" y="763"/>
                </a:lnTo>
                <a:lnTo>
                  <a:pt x="42" y="756"/>
                </a:lnTo>
                <a:lnTo>
                  <a:pt x="49" y="741"/>
                </a:lnTo>
                <a:lnTo>
                  <a:pt x="57" y="725"/>
                </a:lnTo>
                <a:lnTo>
                  <a:pt x="54" y="735"/>
                </a:lnTo>
                <a:lnTo>
                  <a:pt x="53" y="744"/>
                </a:lnTo>
                <a:lnTo>
                  <a:pt x="51" y="753"/>
                </a:lnTo>
                <a:lnTo>
                  <a:pt x="60" y="768"/>
                </a:lnTo>
                <a:lnTo>
                  <a:pt x="75" y="774"/>
                </a:lnTo>
                <a:lnTo>
                  <a:pt x="89" y="770"/>
                </a:lnTo>
                <a:lnTo>
                  <a:pt x="94" y="763"/>
                </a:lnTo>
                <a:lnTo>
                  <a:pt x="107" y="733"/>
                </a:lnTo>
                <a:lnTo>
                  <a:pt x="121" y="704"/>
                </a:lnTo>
                <a:lnTo>
                  <a:pt x="127" y="700"/>
                </a:lnTo>
                <a:lnTo>
                  <a:pt x="130" y="694"/>
                </a:lnTo>
                <a:lnTo>
                  <a:pt x="143" y="669"/>
                </a:lnTo>
                <a:lnTo>
                  <a:pt x="155" y="643"/>
                </a:lnTo>
                <a:lnTo>
                  <a:pt x="156" y="646"/>
                </a:lnTo>
                <a:lnTo>
                  <a:pt x="158" y="648"/>
                </a:lnTo>
                <a:lnTo>
                  <a:pt x="164" y="655"/>
                </a:lnTo>
                <a:lnTo>
                  <a:pt x="175" y="655"/>
                </a:lnTo>
                <a:lnTo>
                  <a:pt x="178" y="654"/>
                </a:lnTo>
                <a:lnTo>
                  <a:pt x="182" y="654"/>
                </a:lnTo>
                <a:lnTo>
                  <a:pt x="187" y="651"/>
                </a:lnTo>
                <a:lnTo>
                  <a:pt x="193" y="642"/>
                </a:lnTo>
                <a:lnTo>
                  <a:pt x="190" y="632"/>
                </a:lnTo>
                <a:lnTo>
                  <a:pt x="181" y="625"/>
                </a:lnTo>
                <a:lnTo>
                  <a:pt x="175" y="625"/>
                </a:lnTo>
                <a:lnTo>
                  <a:pt x="182" y="621"/>
                </a:lnTo>
                <a:lnTo>
                  <a:pt x="200" y="588"/>
                </a:lnTo>
                <a:lnTo>
                  <a:pt x="224" y="520"/>
                </a:lnTo>
                <a:lnTo>
                  <a:pt x="233" y="494"/>
                </a:lnTo>
                <a:lnTo>
                  <a:pt x="250" y="457"/>
                </a:lnTo>
                <a:lnTo>
                  <a:pt x="267" y="419"/>
                </a:lnTo>
                <a:lnTo>
                  <a:pt x="307" y="337"/>
                </a:lnTo>
                <a:lnTo>
                  <a:pt x="348" y="254"/>
                </a:lnTo>
                <a:lnTo>
                  <a:pt x="346" y="330"/>
                </a:lnTo>
                <a:lnTo>
                  <a:pt x="343" y="405"/>
                </a:lnTo>
                <a:lnTo>
                  <a:pt x="326" y="668"/>
                </a:lnTo>
                <a:lnTo>
                  <a:pt x="315" y="1195"/>
                </a:lnTo>
                <a:lnTo>
                  <a:pt x="327" y="1722"/>
                </a:lnTo>
                <a:lnTo>
                  <a:pt x="364" y="2248"/>
                </a:lnTo>
                <a:lnTo>
                  <a:pt x="391" y="2511"/>
                </a:lnTo>
                <a:lnTo>
                  <a:pt x="394" y="2519"/>
                </a:lnTo>
                <a:lnTo>
                  <a:pt x="404" y="2527"/>
                </a:lnTo>
                <a:lnTo>
                  <a:pt x="417" y="2527"/>
                </a:lnTo>
                <a:lnTo>
                  <a:pt x="426" y="2519"/>
                </a:lnTo>
                <a:lnTo>
                  <a:pt x="427" y="2511"/>
                </a:lnTo>
                <a:lnTo>
                  <a:pt x="423" y="2472"/>
                </a:lnTo>
                <a:lnTo>
                  <a:pt x="420" y="2433"/>
                </a:lnTo>
                <a:lnTo>
                  <a:pt x="425" y="2458"/>
                </a:lnTo>
                <a:lnTo>
                  <a:pt x="440" y="2499"/>
                </a:lnTo>
                <a:lnTo>
                  <a:pt x="464" y="2527"/>
                </a:lnTo>
                <a:lnTo>
                  <a:pt x="499" y="2533"/>
                </a:lnTo>
                <a:lnTo>
                  <a:pt x="521" y="2524"/>
                </a:lnTo>
                <a:lnTo>
                  <a:pt x="528" y="2518"/>
                </a:lnTo>
                <a:lnTo>
                  <a:pt x="530" y="2508"/>
                </a:lnTo>
                <a:lnTo>
                  <a:pt x="526" y="2232"/>
                </a:lnTo>
                <a:lnTo>
                  <a:pt x="510" y="1683"/>
                </a:lnTo>
                <a:lnTo>
                  <a:pt x="486" y="1133"/>
                </a:lnTo>
                <a:lnTo>
                  <a:pt x="451" y="584"/>
                </a:lnTo>
                <a:lnTo>
                  <a:pt x="431" y="309"/>
                </a:lnTo>
                <a:lnTo>
                  <a:pt x="528" y="525"/>
                </a:lnTo>
                <a:lnTo>
                  <a:pt x="627" y="742"/>
                </a:lnTo>
                <a:lnTo>
                  <a:pt x="631" y="750"/>
                </a:lnTo>
                <a:lnTo>
                  <a:pt x="644" y="755"/>
                </a:lnTo>
                <a:lnTo>
                  <a:pt x="657" y="752"/>
                </a:lnTo>
                <a:lnTo>
                  <a:pt x="668" y="744"/>
                </a:lnTo>
                <a:lnTo>
                  <a:pt x="671" y="738"/>
                </a:lnTo>
                <a:lnTo>
                  <a:pt x="680" y="735"/>
                </a:lnTo>
                <a:lnTo>
                  <a:pt x="690" y="720"/>
                </a:lnTo>
                <a:lnTo>
                  <a:pt x="688" y="708"/>
                </a:lnTo>
                <a:lnTo>
                  <a:pt x="687" y="706"/>
                </a:lnTo>
                <a:lnTo>
                  <a:pt x="687" y="703"/>
                </a:lnTo>
                <a:lnTo>
                  <a:pt x="696" y="699"/>
                </a:lnTo>
                <a:lnTo>
                  <a:pt x="705" y="685"/>
                </a:lnTo>
                <a:lnTo>
                  <a:pt x="702" y="673"/>
                </a:lnTo>
              </a:path>
            </a:pathLst>
          </a:custGeom>
          <a:solidFill>
            <a:srgbClr val="F2A100"/>
          </a:solidFill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zh-TW" altLang="en-US"/>
          </a:p>
        </p:txBody>
      </p:sp>
      <p:sp>
        <p:nvSpPr>
          <p:cNvPr id="17" name="Freeform: Shape 20"/>
          <p:cNvSpPr>
            <a:spLocks/>
          </p:cNvSpPr>
          <p:nvPr/>
        </p:nvSpPr>
        <p:spPr bwMode="auto">
          <a:xfrm>
            <a:off x="7806309" y="4831849"/>
            <a:ext cx="3735388" cy="1123950"/>
          </a:xfrm>
          <a:custGeom>
            <a:avLst/>
            <a:gdLst>
              <a:gd name="T0" fmla="*/ 0 w 2151063"/>
              <a:gd name="T1" fmla="*/ 0 h 1182688"/>
              <a:gd name="T2" fmla="*/ 2151063 w 2151063"/>
              <a:gd name="T3" fmla="*/ 1182688 h 1182688"/>
            </a:gdLst>
            <a:ahLst/>
            <a:cxnLst/>
            <a:rect l="T0" t="T1" r="T2" b="T3"/>
            <a:pathLst>
              <a:path w="2151063" h="1182688">
                <a:moveTo>
                  <a:pt x="2044671" y="546100"/>
                </a:moveTo>
                <a:lnTo>
                  <a:pt x="2052215" y="567545"/>
                </a:lnTo>
                <a:lnTo>
                  <a:pt x="2064523" y="611628"/>
                </a:lnTo>
                <a:lnTo>
                  <a:pt x="2072464" y="657298"/>
                </a:lnTo>
                <a:lnTo>
                  <a:pt x="2074847" y="704161"/>
                </a:lnTo>
                <a:lnTo>
                  <a:pt x="2073258" y="728386"/>
                </a:lnTo>
                <a:lnTo>
                  <a:pt x="2070876" y="758171"/>
                </a:lnTo>
                <a:lnTo>
                  <a:pt x="2056979" y="813771"/>
                </a:lnTo>
                <a:lnTo>
                  <a:pt x="2034745" y="864207"/>
                </a:lnTo>
                <a:lnTo>
                  <a:pt x="2004966" y="909481"/>
                </a:lnTo>
                <a:lnTo>
                  <a:pt x="1968438" y="949989"/>
                </a:lnTo>
                <a:lnTo>
                  <a:pt x="1926350" y="985731"/>
                </a:lnTo>
                <a:lnTo>
                  <a:pt x="1879102" y="1015913"/>
                </a:lnTo>
                <a:lnTo>
                  <a:pt x="1827882" y="1041330"/>
                </a:lnTo>
                <a:lnTo>
                  <a:pt x="1801280" y="1052053"/>
                </a:lnTo>
                <a:lnTo>
                  <a:pt x="1767928" y="1064364"/>
                </a:lnTo>
                <a:lnTo>
                  <a:pt x="1699239" y="1085015"/>
                </a:lnTo>
                <a:lnTo>
                  <a:pt x="1629358" y="1102092"/>
                </a:lnTo>
                <a:lnTo>
                  <a:pt x="1557889" y="1114801"/>
                </a:lnTo>
                <a:lnTo>
                  <a:pt x="1449892" y="1129892"/>
                </a:lnTo>
                <a:lnTo>
                  <a:pt x="1304969" y="1141012"/>
                </a:lnTo>
                <a:lnTo>
                  <a:pt x="1234692" y="1144189"/>
                </a:lnTo>
                <a:lnTo>
                  <a:pt x="1219604" y="1144586"/>
                </a:lnTo>
                <a:lnTo>
                  <a:pt x="1204913" y="1145380"/>
                </a:lnTo>
                <a:lnTo>
                  <a:pt x="1205310" y="1146969"/>
                </a:lnTo>
                <a:lnTo>
                  <a:pt x="1205310" y="1147763"/>
                </a:lnTo>
                <a:lnTo>
                  <a:pt x="1259309" y="1147366"/>
                </a:lnTo>
                <a:lnTo>
                  <a:pt x="1367306" y="1143792"/>
                </a:lnTo>
                <a:lnTo>
                  <a:pt x="1420908" y="1140615"/>
                </a:lnTo>
                <a:lnTo>
                  <a:pt x="1484832" y="1137040"/>
                </a:lnTo>
                <a:lnTo>
                  <a:pt x="1616256" y="1127906"/>
                </a:lnTo>
                <a:lnTo>
                  <a:pt x="1715915" y="1114404"/>
                </a:lnTo>
                <a:lnTo>
                  <a:pt x="1781031" y="1101298"/>
                </a:lnTo>
                <a:lnTo>
                  <a:pt x="1844558" y="1084618"/>
                </a:lnTo>
                <a:lnTo>
                  <a:pt x="1905307" y="1062379"/>
                </a:lnTo>
                <a:lnTo>
                  <a:pt x="1934291" y="1048876"/>
                </a:lnTo>
                <a:lnTo>
                  <a:pt x="1948982" y="1041727"/>
                </a:lnTo>
                <a:lnTo>
                  <a:pt x="1975584" y="1025445"/>
                </a:lnTo>
                <a:lnTo>
                  <a:pt x="2000201" y="1007176"/>
                </a:lnTo>
                <a:lnTo>
                  <a:pt x="2022436" y="987717"/>
                </a:lnTo>
                <a:lnTo>
                  <a:pt x="2041892" y="966668"/>
                </a:lnTo>
                <a:lnTo>
                  <a:pt x="2059362" y="943635"/>
                </a:lnTo>
                <a:lnTo>
                  <a:pt x="2074450" y="919409"/>
                </a:lnTo>
                <a:lnTo>
                  <a:pt x="2087155" y="893992"/>
                </a:lnTo>
                <a:lnTo>
                  <a:pt x="2097081" y="867781"/>
                </a:lnTo>
                <a:lnTo>
                  <a:pt x="2105419" y="840379"/>
                </a:lnTo>
                <a:lnTo>
                  <a:pt x="2112566" y="797885"/>
                </a:lnTo>
                <a:lnTo>
                  <a:pt x="2112963" y="739109"/>
                </a:lnTo>
                <a:lnTo>
                  <a:pt x="2103831" y="678744"/>
                </a:lnTo>
                <a:lnTo>
                  <a:pt x="2094699" y="648561"/>
                </a:lnTo>
                <a:lnTo>
                  <a:pt x="2084773" y="621159"/>
                </a:lnTo>
                <a:lnTo>
                  <a:pt x="2059362" y="569928"/>
                </a:lnTo>
                <a:lnTo>
                  <a:pt x="2044671" y="546100"/>
                </a:lnTo>
                <a:close/>
                <a:moveTo>
                  <a:pt x="233158" y="230187"/>
                </a:moveTo>
                <a:lnTo>
                  <a:pt x="206541" y="244085"/>
                </a:lnTo>
                <a:lnTo>
                  <a:pt x="158870" y="277836"/>
                </a:lnTo>
                <a:lnTo>
                  <a:pt x="117952" y="317146"/>
                </a:lnTo>
                <a:lnTo>
                  <a:pt x="84980" y="362810"/>
                </a:lnTo>
                <a:lnTo>
                  <a:pt x="59953" y="412444"/>
                </a:lnTo>
                <a:lnTo>
                  <a:pt x="43268" y="466446"/>
                </a:lnTo>
                <a:lnTo>
                  <a:pt x="34925" y="523624"/>
                </a:lnTo>
                <a:lnTo>
                  <a:pt x="36117" y="582788"/>
                </a:lnTo>
                <a:lnTo>
                  <a:pt x="40090" y="613363"/>
                </a:lnTo>
                <a:lnTo>
                  <a:pt x="46446" y="643143"/>
                </a:lnTo>
                <a:lnTo>
                  <a:pt x="65117" y="699528"/>
                </a:lnTo>
                <a:lnTo>
                  <a:pt x="91336" y="753133"/>
                </a:lnTo>
                <a:lnTo>
                  <a:pt x="123514" y="802767"/>
                </a:lnTo>
                <a:lnTo>
                  <a:pt x="162446" y="848430"/>
                </a:lnTo>
                <a:lnTo>
                  <a:pt x="205350" y="889726"/>
                </a:lnTo>
                <a:lnTo>
                  <a:pt x="252226" y="927051"/>
                </a:lnTo>
                <a:lnTo>
                  <a:pt x="302281" y="959611"/>
                </a:lnTo>
                <a:lnTo>
                  <a:pt x="328103" y="973906"/>
                </a:lnTo>
                <a:lnTo>
                  <a:pt x="356308" y="988994"/>
                </a:lnTo>
                <a:lnTo>
                  <a:pt x="414706" y="1014010"/>
                </a:lnTo>
                <a:lnTo>
                  <a:pt x="444500" y="1025525"/>
                </a:lnTo>
                <a:lnTo>
                  <a:pt x="419076" y="1013613"/>
                </a:lnTo>
                <a:lnTo>
                  <a:pt x="371007" y="988597"/>
                </a:lnTo>
                <a:lnTo>
                  <a:pt x="347171" y="973906"/>
                </a:lnTo>
                <a:lnTo>
                  <a:pt x="322541" y="958420"/>
                </a:lnTo>
                <a:lnTo>
                  <a:pt x="274473" y="922683"/>
                </a:lnTo>
                <a:lnTo>
                  <a:pt x="229583" y="882579"/>
                </a:lnTo>
                <a:lnTo>
                  <a:pt x="189459" y="838106"/>
                </a:lnTo>
                <a:lnTo>
                  <a:pt x="154103" y="790458"/>
                </a:lnTo>
                <a:lnTo>
                  <a:pt x="124706" y="738838"/>
                </a:lnTo>
                <a:lnTo>
                  <a:pt x="102062" y="683645"/>
                </a:lnTo>
                <a:lnTo>
                  <a:pt x="86966" y="625672"/>
                </a:lnTo>
                <a:lnTo>
                  <a:pt x="83391" y="595892"/>
                </a:lnTo>
                <a:lnTo>
                  <a:pt x="81405" y="569685"/>
                </a:lnTo>
                <a:lnTo>
                  <a:pt x="83391" y="518462"/>
                </a:lnTo>
                <a:lnTo>
                  <a:pt x="92131" y="468828"/>
                </a:lnTo>
                <a:lnTo>
                  <a:pt x="106829" y="419591"/>
                </a:lnTo>
                <a:lnTo>
                  <a:pt x="127089" y="373531"/>
                </a:lnTo>
                <a:lnTo>
                  <a:pt x="152117" y="329058"/>
                </a:lnTo>
                <a:lnTo>
                  <a:pt x="181911" y="287366"/>
                </a:lnTo>
                <a:lnTo>
                  <a:pt x="215281" y="248452"/>
                </a:lnTo>
                <a:lnTo>
                  <a:pt x="233158" y="230187"/>
                </a:lnTo>
                <a:close/>
                <a:moveTo>
                  <a:pt x="950292" y="112712"/>
                </a:moveTo>
                <a:lnTo>
                  <a:pt x="822075" y="115489"/>
                </a:lnTo>
                <a:lnTo>
                  <a:pt x="758561" y="119456"/>
                </a:lnTo>
                <a:lnTo>
                  <a:pt x="705369" y="124217"/>
                </a:lnTo>
                <a:lnTo>
                  <a:pt x="597397" y="136118"/>
                </a:lnTo>
                <a:lnTo>
                  <a:pt x="488631" y="153574"/>
                </a:lnTo>
                <a:lnTo>
                  <a:pt x="381849" y="178170"/>
                </a:lnTo>
                <a:lnTo>
                  <a:pt x="329848" y="193643"/>
                </a:lnTo>
                <a:lnTo>
                  <a:pt x="309206" y="208321"/>
                </a:lnTo>
                <a:lnTo>
                  <a:pt x="270304" y="239662"/>
                </a:lnTo>
                <a:lnTo>
                  <a:pt x="234181" y="274970"/>
                </a:lnTo>
                <a:lnTo>
                  <a:pt x="201631" y="313848"/>
                </a:lnTo>
                <a:lnTo>
                  <a:pt x="186943" y="334874"/>
                </a:lnTo>
                <a:lnTo>
                  <a:pt x="169080" y="362248"/>
                </a:lnTo>
                <a:lnTo>
                  <a:pt x="142087" y="418185"/>
                </a:lnTo>
                <a:lnTo>
                  <a:pt x="124621" y="475709"/>
                </a:lnTo>
                <a:lnTo>
                  <a:pt x="115888" y="534423"/>
                </a:lnTo>
                <a:lnTo>
                  <a:pt x="115888" y="593534"/>
                </a:lnTo>
                <a:lnTo>
                  <a:pt x="125415" y="652249"/>
                </a:lnTo>
                <a:lnTo>
                  <a:pt x="144469" y="709773"/>
                </a:lnTo>
                <a:lnTo>
                  <a:pt x="172256" y="765313"/>
                </a:lnTo>
                <a:lnTo>
                  <a:pt x="189722" y="792290"/>
                </a:lnTo>
                <a:lnTo>
                  <a:pt x="209570" y="818870"/>
                </a:lnTo>
                <a:lnTo>
                  <a:pt x="252044" y="866080"/>
                </a:lnTo>
                <a:lnTo>
                  <a:pt x="300076" y="908132"/>
                </a:lnTo>
                <a:lnTo>
                  <a:pt x="352077" y="944630"/>
                </a:lnTo>
                <a:lnTo>
                  <a:pt x="407651" y="976764"/>
                </a:lnTo>
                <a:lnTo>
                  <a:pt x="465210" y="1004931"/>
                </a:lnTo>
                <a:lnTo>
                  <a:pt x="524754" y="1029131"/>
                </a:lnTo>
                <a:lnTo>
                  <a:pt x="585488" y="1050157"/>
                </a:lnTo>
                <a:lnTo>
                  <a:pt x="616054" y="1059281"/>
                </a:lnTo>
                <a:lnTo>
                  <a:pt x="666467" y="1074753"/>
                </a:lnTo>
                <a:lnTo>
                  <a:pt x="717675" y="1089432"/>
                </a:lnTo>
                <a:lnTo>
                  <a:pt x="795875" y="1098953"/>
                </a:lnTo>
                <a:lnTo>
                  <a:pt x="873282" y="1105697"/>
                </a:lnTo>
                <a:lnTo>
                  <a:pt x="943940" y="1111251"/>
                </a:lnTo>
                <a:lnTo>
                  <a:pt x="1085654" y="1116012"/>
                </a:lnTo>
                <a:lnTo>
                  <a:pt x="1227765" y="1113632"/>
                </a:lnTo>
                <a:lnTo>
                  <a:pt x="1369081" y="1103714"/>
                </a:lnTo>
                <a:lnTo>
                  <a:pt x="1440136" y="1096176"/>
                </a:lnTo>
                <a:lnTo>
                  <a:pt x="1498886" y="1089432"/>
                </a:lnTo>
                <a:lnTo>
                  <a:pt x="1589392" y="1075944"/>
                </a:lnTo>
                <a:lnTo>
                  <a:pt x="1650127" y="1064439"/>
                </a:lnTo>
                <a:lnTo>
                  <a:pt x="1709670" y="1050554"/>
                </a:lnTo>
                <a:lnTo>
                  <a:pt x="1768420" y="1032701"/>
                </a:lnTo>
                <a:lnTo>
                  <a:pt x="1824391" y="1010088"/>
                </a:lnTo>
                <a:lnTo>
                  <a:pt x="1877980" y="981921"/>
                </a:lnTo>
                <a:lnTo>
                  <a:pt x="1902988" y="965259"/>
                </a:lnTo>
                <a:lnTo>
                  <a:pt x="1916485" y="956135"/>
                </a:lnTo>
                <a:lnTo>
                  <a:pt x="1941890" y="935109"/>
                </a:lnTo>
                <a:lnTo>
                  <a:pt x="1963723" y="912099"/>
                </a:lnTo>
                <a:lnTo>
                  <a:pt x="1982777" y="887899"/>
                </a:lnTo>
                <a:lnTo>
                  <a:pt x="1999449" y="862113"/>
                </a:lnTo>
                <a:lnTo>
                  <a:pt x="2013342" y="834739"/>
                </a:lnTo>
                <a:lnTo>
                  <a:pt x="2024457" y="806572"/>
                </a:lnTo>
                <a:lnTo>
                  <a:pt x="2032793" y="777612"/>
                </a:lnTo>
                <a:lnTo>
                  <a:pt x="2038351" y="747858"/>
                </a:lnTo>
                <a:lnTo>
                  <a:pt x="2041526" y="717707"/>
                </a:lnTo>
                <a:lnTo>
                  <a:pt x="2041526" y="671291"/>
                </a:lnTo>
                <a:lnTo>
                  <a:pt x="2032396" y="609403"/>
                </a:lnTo>
                <a:lnTo>
                  <a:pt x="2013342" y="548705"/>
                </a:lnTo>
                <a:lnTo>
                  <a:pt x="1999846" y="519745"/>
                </a:lnTo>
                <a:lnTo>
                  <a:pt x="1988731" y="497925"/>
                </a:lnTo>
                <a:lnTo>
                  <a:pt x="1962929" y="456667"/>
                </a:lnTo>
                <a:lnTo>
                  <a:pt x="1948241" y="437227"/>
                </a:lnTo>
                <a:lnTo>
                  <a:pt x="1925615" y="417788"/>
                </a:lnTo>
                <a:lnTo>
                  <a:pt x="1877980" y="381687"/>
                </a:lnTo>
                <a:lnTo>
                  <a:pt x="1827963" y="348759"/>
                </a:lnTo>
                <a:lnTo>
                  <a:pt x="1776756" y="319005"/>
                </a:lnTo>
                <a:lnTo>
                  <a:pt x="1750954" y="305120"/>
                </a:lnTo>
                <a:lnTo>
                  <a:pt x="1722373" y="290838"/>
                </a:lnTo>
                <a:lnTo>
                  <a:pt x="1664417" y="263068"/>
                </a:lnTo>
                <a:lnTo>
                  <a:pt x="1575896" y="225777"/>
                </a:lnTo>
                <a:lnTo>
                  <a:pt x="1454824" y="185708"/>
                </a:lnTo>
                <a:lnTo>
                  <a:pt x="1330973" y="154367"/>
                </a:lnTo>
                <a:lnTo>
                  <a:pt x="1205535" y="132548"/>
                </a:lnTo>
                <a:lnTo>
                  <a:pt x="1077715" y="118663"/>
                </a:lnTo>
                <a:lnTo>
                  <a:pt x="950292" y="112712"/>
                </a:lnTo>
                <a:close/>
                <a:moveTo>
                  <a:pt x="970360" y="31750"/>
                </a:moveTo>
                <a:lnTo>
                  <a:pt x="905670" y="32146"/>
                </a:lnTo>
                <a:lnTo>
                  <a:pt x="840582" y="35712"/>
                </a:lnTo>
                <a:lnTo>
                  <a:pt x="775891" y="41654"/>
                </a:lnTo>
                <a:lnTo>
                  <a:pt x="711994" y="51559"/>
                </a:lnTo>
                <a:lnTo>
                  <a:pt x="648098" y="64236"/>
                </a:lnTo>
                <a:lnTo>
                  <a:pt x="616744" y="71764"/>
                </a:lnTo>
                <a:lnTo>
                  <a:pt x="574279" y="82856"/>
                </a:lnTo>
                <a:lnTo>
                  <a:pt x="490538" y="110985"/>
                </a:lnTo>
                <a:lnTo>
                  <a:pt x="449263" y="128020"/>
                </a:lnTo>
                <a:lnTo>
                  <a:pt x="508794" y="115739"/>
                </a:lnTo>
                <a:lnTo>
                  <a:pt x="629048" y="96326"/>
                </a:lnTo>
                <a:lnTo>
                  <a:pt x="750491" y="83253"/>
                </a:lnTo>
                <a:lnTo>
                  <a:pt x="872729" y="77310"/>
                </a:lnTo>
                <a:lnTo>
                  <a:pt x="933451" y="76914"/>
                </a:lnTo>
                <a:lnTo>
                  <a:pt x="1003301" y="77706"/>
                </a:lnTo>
                <a:lnTo>
                  <a:pt x="1142207" y="87611"/>
                </a:lnTo>
                <a:lnTo>
                  <a:pt x="1245395" y="101873"/>
                </a:lnTo>
                <a:lnTo>
                  <a:pt x="1314451" y="114154"/>
                </a:lnTo>
                <a:lnTo>
                  <a:pt x="1382317" y="129209"/>
                </a:lnTo>
                <a:lnTo>
                  <a:pt x="1449785" y="146640"/>
                </a:lnTo>
                <a:lnTo>
                  <a:pt x="1483123" y="156148"/>
                </a:lnTo>
                <a:lnTo>
                  <a:pt x="1547417" y="176750"/>
                </a:lnTo>
                <a:lnTo>
                  <a:pt x="1643064" y="213197"/>
                </a:lnTo>
                <a:lnTo>
                  <a:pt x="1705770" y="240533"/>
                </a:lnTo>
                <a:lnTo>
                  <a:pt x="1736726" y="255588"/>
                </a:lnTo>
                <a:lnTo>
                  <a:pt x="1709342" y="238949"/>
                </a:lnTo>
                <a:lnTo>
                  <a:pt x="1653382" y="208047"/>
                </a:lnTo>
                <a:lnTo>
                  <a:pt x="1625601" y="193785"/>
                </a:lnTo>
                <a:lnTo>
                  <a:pt x="1596232" y="179523"/>
                </a:lnTo>
                <a:lnTo>
                  <a:pt x="1537495" y="152583"/>
                </a:lnTo>
                <a:lnTo>
                  <a:pt x="1477567" y="128416"/>
                </a:lnTo>
                <a:lnTo>
                  <a:pt x="1416448" y="107023"/>
                </a:lnTo>
                <a:lnTo>
                  <a:pt x="1354139" y="88007"/>
                </a:lnTo>
                <a:lnTo>
                  <a:pt x="1291432" y="72160"/>
                </a:lnTo>
                <a:lnTo>
                  <a:pt x="1227932" y="58294"/>
                </a:lnTo>
                <a:lnTo>
                  <a:pt x="1163638" y="47597"/>
                </a:lnTo>
                <a:lnTo>
                  <a:pt x="1099345" y="39277"/>
                </a:lnTo>
                <a:lnTo>
                  <a:pt x="1034654" y="34127"/>
                </a:lnTo>
                <a:lnTo>
                  <a:pt x="970360" y="31750"/>
                </a:lnTo>
                <a:close/>
                <a:moveTo>
                  <a:pt x="976240" y="0"/>
                </a:moveTo>
                <a:lnTo>
                  <a:pt x="1045347" y="3172"/>
                </a:lnTo>
                <a:lnTo>
                  <a:pt x="1114851" y="8723"/>
                </a:lnTo>
                <a:lnTo>
                  <a:pt x="1183959" y="18238"/>
                </a:lnTo>
                <a:lnTo>
                  <a:pt x="1252669" y="30529"/>
                </a:lnTo>
                <a:lnTo>
                  <a:pt x="1321379" y="45198"/>
                </a:lnTo>
                <a:lnTo>
                  <a:pt x="1389295" y="63833"/>
                </a:lnTo>
                <a:lnTo>
                  <a:pt x="1455622" y="85242"/>
                </a:lnTo>
                <a:lnTo>
                  <a:pt x="1521154" y="109427"/>
                </a:lnTo>
                <a:lnTo>
                  <a:pt x="1585496" y="136784"/>
                </a:lnTo>
                <a:lnTo>
                  <a:pt x="1647851" y="166916"/>
                </a:lnTo>
                <a:lnTo>
                  <a:pt x="1707823" y="200617"/>
                </a:lnTo>
                <a:lnTo>
                  <a:pt x="1766604" y="237093"/>
                </a:lnTo>
                <a:lnTo>
                  <a:pt x="1822605" y="275947"/>
                </a:lnTo>
                <a:lnTo>
                  <a:pt x="1849613" y="296961"/>
                </a:lnTo>
                <a:lnTo>
                  <a:pt x="1875826" y="317974"/>
                </a:lnTo>
                <a:lnTo>
                  <a:pt x="1924280" y="364362"/>
                </a:lnTo>
                <a:lnTo>
                  <a:pt x="1946919" y="388943"/>
                </a:lnTo>
                <a:lnTo>
                  <a:pt x="1957642" y="398458"/>
                </a:lnTo>
                <a:lnTo>
                  <a:pt x="1968366" y="407577"/>
                </a:lnTo>
                <a:lnTo>
                  <a:pt x="1991004" y="428194"/>
                </a:lnTo>
                <a:lnTo>
                  <a:pt x="2032707" y="472203"/>
                </a:lnTo>
                <a:lnTo>
                  <a:pt x="2069247" y="520177"/>
                </a:lnTo>
                <a:lnTo>
                  <a:pt x="2100226" y="572115"/>
                </a:lnTo>
                <a:lnTo>
                  <a:pt x="2124850" y="626432"/>
                </a:lnTo>
                <a:lnTo>
                  <a:pt x="2142325" y="683525"/>
                </a:lnTo>
                <a:lnTo>
                  <a:pt x="2151063" y="742600"/>
                </a:lnTo>
                <a:lnTo>
                  <a:pt x="2151063" y="803261"/>
                </a:lnTo>
                <a:lnTo>
                  <a:pt x="2147091" y="834186"/>
                </a:lnTo>
                <a:lnTo>
                  <a:pt x="2144311" y="848855"/>
                </a:lnTo>
                <a:lnTo>
                  <a:pt x="2136765" y="878195"/>
                </a:lnTo>
                <a:lnTo>
                  <a:pt x="2126439" y="905551"/>
                </a:lnTo>
                <a:lnTo>
                  <a:pt x="2114524" y="931322"/>
                </a:lnTo>
                <a:lnTo>
                  <a:pt x="2092282" y="966609"/>
                </a:lnTo>
                <a:lnTo>
                  <a:pt x="2055743" y="1008239"/>
                </a:lnTo>
                <a:lnTo>
                  <a:pt x="2013246" y="1043921"/>
                </a:lnTo>
                <a:lnTo>
                  <a:pt x="1964791" y="1074054"/>
                </a:lnTo>
                <a:lnTo>
                  <a:pt x="1912762" y="1098239"/>
                </a:lnTo>
                <a:lnTo>
                  <a:pt x="1857556" y="1117666"/>
                </a:lnTo>
                <a:lnTo>
                  <a:pt x="1829754" y="1125596"/>
                </a:lnTo>
                <a:lnTo>
                  <a:pt x="1792817" y="1134318"/>
                </a:lnTo>
                <a:lnTo>
                  <a:pt x="1717753" y="1148988"/>
                </a:lnTo>
                <a:lnTo>
                  <a:pt x="1641894" y="1160882"/>
                </a:lnTo>
                <a:lnTo>
                  <a:pt x="1565240" y="1169208"/>
                </a:lnTo>
                <a:lnTo>
                  <a:pt x="1450061" y="1177930"/>
                </a:lnTo>
                <a:lnTo>
                  <a:pt x="1295960" y="1181895"/>
                </a:lnTo>
                <a:lnTo>
                  <a:pt x="1219704" y="1182688"/>
                </a:lnTo>
                <a:lnTo>
                  <a:pt x="1137093" y="1182688"/>
                </a:lnTo>
                <a:lnTo>
                  <a:pt x="971076" y="1177930"/>
                </a:lnTo>
                <a:lnTo>
                  <a:pt x="723243" y="1163657"/>
                </a:lnTo>
                <a:lnTo>
                  <a:pt x="558021" y="1150177"/>
                </a:lnTo>
                <a:lnTo>
                  <a:pt x="552064" y="1148988"/>
                </a:lnTo>
                <a:lnTo>
                  <a:pt x="546504" y="1141851"/>
                </a:lnTo>
                <a:lnTo>
                  <a:pt x="546504" y="1132732"/>
                </a:lnTo>
                <a:lnTo>
                  <a:pt x="552064" y="1125992"/>
                </a:lnTo>
                <a:lnTo>
                  <a:pt x="558021" y="1125596"/>
                </a:lnTo>
                <a:lnTo>
                  <a:pt x="679555" y="1131146"/>
                </a:lnTo>
                <a:lnTo>
                  <a:pt x="801486" y="1136697"/>
                </a:lnTo>
                <a:lnTo>
                  <a:pt x="774081" y="1130750"/>
                </a:lnTo>
                <a:lnTo>
                  <a:pt x="747471" y="1124010"/>
                </a:lnTo>
                <a:lnTo>
                  <a:pt x="680349" y="1114494"/>
                </a:lnTo>
                <a:lnTo>
                  <a:pt x="614419" y="1102996"/>
                </a:lnTo>
                <a:lnTo>
                  <a:pt x="581057" y="1096256"/>
                </a:lnTo>
                <a:lnTo>
                  <a:pt x="515127" y="1079604"/>
                </a:lnTo>
                <a:lnTo>
                  <a:pt x="450389" y="1060177"/>
                </a:lnTo>
                <a:lnTo>
                  <a:pt x="386445" y="1036388"/>
                </a:lnTo>
                <a:lnTo>
                  <a:pt x="325281" y="1007842"/>
                </a:lnTo>
                <a:lnTo>
                  <a:pt x="266500" y="974935"/>
                </a:lnTo>
                <a:lnTo>
                  <a:pt x="210896" y="936476"/>
                </a:lnTo>
                <a:lnTo>
                  <a:pt x="159265" y="891675"/>
                </a:lnTo>
                <a:lnTo>
                  <a:pt x="135832" y="867093"/>
                </a:lnTo>
                <a:lnTo>
                  <a:pt x="116370" y="844891"/>
                </a:lnTo>
                <a:lnTo>
                  <a:pt x="80625" y="797710"/>
                </a:lnTo>
                <a:lnTo>
                  <a:pt x="50838" y="746564"/>
                </a:lnTo>
                <a:lnTo>
                  <a:pt x="27802" y="693833"/>
                </a:lnTo>
                <a:lnTo>
                  <a:pt x="11121" y="638326"/>
                </a:lnTo>
                <a:lnTo>
                  <a:pt x="1589" y="581234"/>
                </a:lnTo>
                <a:lnTo>
                  <a:pt x="0" y="523348"/>
                </a:lnTo>
                <a:lnTo>
                  <a:pt x="7149" y="464273"/>
                </a:lnTo>
                <a:lnTo>
                  <a:pt x="14298" y="434934"/>
                </a:lnTo>
                <a:lnTo>
                  <a:pt x="22639" y="406388"/>
                </a:lnTo>
                <a:lnTo>
                  <a:pt x="45674" y="355639"/>
                </a:lnTo>
                <a:lnTo>
                  <a:pt x="75065" y="311630"/>
                </a:lnTo>
                <a:lnTo>
                  <a:pt x="110413" y="272776"/>
                </a:lnTo>
                <a:lnTo>
                  <a:pt x="150527" y="239868"/>
                </a:lnTo>
                <a:lnTo>
                  <a:pt x="195407" y="211718"/>
                </a:lnTo>
                <a:lnTo>
                  <a:pt x="243861" y="188723"/>
                </a:lnTo>
                <a:lnTo>
                  <a:pt x="294699" y="168502"/>
                </a:lnTo>
                <a:lnTo>
                  <a:pt x="320912" y="160573"/>
                </a:lnTo>
                <a:lnTo>
                  <a:pt x="348317" y="143524"/>
                </a:lnTo>
                <a:lnTo>
                  <a:pt x="404317" y="112599"/>
                </a:lnTo>
                <a:lnTo>
                  <a:pt x="462701" y="86432"/>
                </a:lnTo>
                <a:lnTo>
                  <a:pt x="523468" y="64229"/>
                </a:lnTo>
                <a:lnTo>
                  <a:pt x="585029" y="45991"/>
                </a:lnTo>
                <a:lnTo>
                  <a:pt x="647781" y="30925"/>
                </a:lnTo>
                <a:lnTo>
                  <a:pt x="711328" y="19427"/>
                </a:lnTo>
                <a:lnTo>
                  <a:pt x="774478" y="10308"/>
                </a:lnTo>
                <a:lnTo>
                  <a:pt x="805854" y="7137"/>
                </a:lnTo>
                <a:lnTo>
                  <a:pt x="839614" y="4361"/>
                </a:lnTo>
                <a:lnTo>
                  <a:pt x="907927" y="396"/>
                </a:lnTo>
                <a:lnTo>
                  <a:pt x="976240" y="0"/>
                </a:lnTo>
                <a:close/>
              </a:path>
            </a:pathLst>
          </a:custGeom>
          <a:solidFill>
            <a:srgbClr val="2980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zh-TW" altLang="en-US" sz="3200" b="1" dirty="0" smtClean="0">
                <a:solidFill>
                  <a:srgbClr val="1F608B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擬定照顧計畫</a:t>
            </a:r>
            <a:endParaRPr lang="en-US" altLang="zh-TW" sz="3200" b="1" dirty="0">
              <a:solidFill>
                <a:srgbClr val="1F608B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Freeform 100"/>
          <p:cNvSpPr>
            <a:spLocks/>
          </p:cNvSpPr>
          <p:nvPr/>
        </p:nvSpPr>
        <p:spPr bwMode="auto">
          <a:xfrm rot="2729955" flipV="1">
            <a:off x="9544671" y="3598837"/>
            <a:ext cx="623888" cy="1306630"/>
          </a:xfrm>
          <a:custGeom>
            <a:avLst/>
            <a:gdLst>
              <a:gd name="T0" fmla="*/ 2147483646 w 705"/>
              <a:gd name="T1" fmla="*/ 2147483646 h 2533"/>
              <a:gd name="T2" fmla="*/ 2147483646 w 705"/>
              <a:gd name="T3" fmla="*/ 2147483646 h 2533"/>
              <a:gd name="T4" fmla="*/ 2147483646 w 705"/>
              <a:gd name="T5" fmla="*/ 2147483646 h 2533"/>
              <a:gd name="T6" fmla="*/ 2147483646 w 705"/>
              <a:gd name="T7" fmla="*/ 2147483646 h 2533"/>
              <a:gd name="T8" fmla="*/ 2147483646 w 705"/>
              <a:gd name="T9" fmla="*/ 2147483646 h 2533"/>
              <a:gd name="T10" fmla="*/ 2147483646 w 705"/>
              <a:gd name="T11" fmla="*/ 2147483646 h 2533"/>
              <a:gd name="T12" fmla="*/ 2147483646 w 705"/>
              <a:gd name="T13" fmla="*/ 2147483646 h 2533"/>
              <a:gd name="T14" fmla="*/ 2147483646 w 705"/>
              <a:gd name="T15" fmla="*/ 2147483646 h 2533"/>
              <a:gd name="T16" fmla="*/ 2147483646 w 705"/>
              <a:gd name="T17" fmla="*/ 2147483646 h 2533"/>
              <a:gd name="T18" fmla="*/ 2147483646 w 705"/>
              <a:gd name="T19" fmla="*/ 2147483646 h 2533"/>
              <a:gd name="T20" fmla="*/ 2147483646 w 705"/>
              <a:gd name="T21" fmla="*/ 2147483646 h 2533"/>
              <a:gd name="T22" fmla="*/ 2147483646 w 705"/>
              <a:gd name="T23" fmla="*/ 2147483646 h 2533"/>
              <a:gd name="T24" fmla="*/ 2147483646 w 705"/>
              <a:gd name="T25" fmla="*/ 2147483646 h 2533"/>
              <a:gd name="T26" fmla="*/ 2147483646 w 705"/>
              <a:gd name="T27" fmla="*/ 2147483646 h 2533"/>
              <a:gd name="T28" fmla="*/ 2147483646 w 705"/>
              <a:gd name="T29" fmla="*/ 2147483646 h 2533"/>
              <a:gd name="T30" fmla="*/ 2147483646 w 705"/>
              <a:gd name="T31" fmla="*/ 2147483646 h 2533"/>
              <a:gd name="T32" fmla="*/ 2147483646 w 705"/>
              <a:gd name="T33" fmla="*/ 2147483646 h 2533"/>
              <a:gd name="T34" fmla="*/ 2147483646 w 705"/>
              <a:gd name="T35" fmla="*/ 2147483646 h 2533"/>
              <a:gd name="T36" fmla="*/ 2147483646 w 705"/>
              <a:gd name="T37" fmla="*/ 2147483646 h 2533"/>
              <a:gd name="T38" fmla="*/ 2147483646 w 705"/>
              <a:gd name="T39" fmla="*/ 2147483646 h 2533"/>
              <a:gd name="T40" fmla="*/ 2147483646 w 705"/>
              <a:gd name="T41" fmla="*/ 2147483646 h 2533"/>
              <a:gd name="T42" fmla="*/ 2147483646 w 705"/>
              <a:gd name="T43" fmla="*/ 2147483646 h 2533"/>
              <a:gd name="T44" fmla="*/ 2147483646 w 705"/>
              <a:gd name="T45" fmla="*/ 2147483646 h 2533"/>
              <a:gd name="T46" fmla="*/ 2147483646 w 705"/>
              <a:gd name="T47" fmla="*/ 2147483646 h 2533"/>
              <a:gd name="T48" fmla="*/ 2147483646 w 705"/>
              <a:gd name="T49" fmla="*/ 2147483646 h 2533"/>
              <a:gd name="T50" fmla="*/ 2147483646 w 705"/>
              <a:gd name="T51" fmla="*/ 2147483646 h 2533"/>
              <a:gd name="T52" fmla="*/ 2147483646 w 705"/>
              <a:gd name="T53" fmla="*/ 2147483646 h 2533"/>
              <a:gd name="T54" fmla="*/ 2147483646 w 705"/>
              <a:gd name="T55" fmla="*/ 2147483646 h 2533"/>
              <a:gd name="T56" fmla="*/ 2147483646 w 705"/>
              <a:gd name="T57" fmla="*/ 2147483646 h 2533"/>
              <a:gd name="T58" fmla="*/ 2147483646 w 705"/>
              <a:gd name="T59" fmla="*/ 2147483646 h 2533"/>
              <a:gd name="T60" fmla="*/ 2147483646 w 705"/>
              <a:gd name="T61" fmla="*/ 2147483646 h 2533"/>
              <a:gd name="T62" fmla="*/ 2147483646 w 705"/>
              <a:gd name="T63" fmla="*/ 2147483646 h 2533"/>
              <a:gd name="T64" fmla="*/ 2147483646 w 705"/>
              <a:gd name="T65" fmla="*/ 2147483646 h 2533"/>
              <a:gd name="T66" fmla="*/ 2147483646 w 705"/>
              <a:gd name="T67" fmla="*/ 2147483646 h 2533"/>
              <a:gd name="T68" fmla="*/ 2147483646 w 705"/>
              <a:gd name="T69" fmla="*/ 2147483646 h 2533"/>
              <a:gd name="T70" fmla="*/ 2147483646 w 705"/>
              <a:gd name="T71" fmla="*/ 2147483646 h 2533"/>
              <a:gd name="T72" fmla="*/ 2147483646 w 705"/>
              <a:gd name="T73" fmla="*/ 2147483646 h 2533"/>
              <a:gd name="T74" fmla="*/ 2147483646 w 705"/>
              <a:gd name="T75" fmla="*/ 2147483646 h 2533"/>
              <a:gd name="T76" fmla="*/ 2147483646 w 705"/>
              <a:gd name="T77" fmla="*/ 2147483646 h 2533"/>
              <a:gd name="T78" fmla="*/ 2147483646 w 705"/>
              <a:gd name="T79" fmla="*/ 2147483646 h 2533"/>
              <a:gd name="T80" fmla="*/ 2147483646 w 705"/>
              <a:gd name="T81" fmla="*/ 2147483646 h 2533"/>
              <a:gd name="T82" fmla="*/ 2147483646 w 705"/>
              <a:gd name="T83" fmla="*/ 2147483646 h 2533"/>
              <a:gd name="T84" fmla="*/ 2147483646 w 705"/>
              <a:gd name="T85" fmla="*/ 2147483646 h 2533"/>
              <a:gd name="T86" fmla="*/ 2147483646 w 705"/>
              <a:gd name="T87" fmla="*/ 2147483646 h 2533"/>
              <a:gd name="T88" fmla="*/ 2147483646 w 705"/>
              <a:gd name="T89" fmla="*/ 2147483646 h 2533"/>
              <a:gd name="T90" fmla="*/ 2147483646 w 705"/>
              <a:gd name="T91" fmla="*/ 2147483646 h 2533"/>
              <a:gd name="T92" fmla="*/ 2147483646 w 705"/>
              <a:gd name="T93" fmla="*/ 2147483646 h 2533"/>
              <a:gd name="T94" fmla="*/ 2147483646 w 705"/>
              <a:gd name="T95" fmla="*/ 2147483646 h 2533"/>
              <a:gd name="T96" fmla="*/ 2147483646 w 705"/>
              <a:gd name="T97" fmla="*/ 2147483646 h 2533"/>
              <a:gd name="T98" fmla="*/ 2147483646 w 705"/>
              <a:gd name="T99" fmla="*/ 2147483646 h 2533"/>
              <a:gd name="T100" fmla="*/ 2147483646 w 705"/>
              <a:gd name="T101" fmla="*/ 2147483646 h 2533"/>
              <a:gd name="T102" fmla="*/ 2147483646 w 705"/>
              <a:gd name="T103" fmla="*/ 2147483646 h 2533"/>
              <a:gd name="T104" fmla="*/ 2147483646 w 705"/>
              <a:gd name="T105" fmla="*/ 2147483646 h 2533"/>
              <a:gd name="T106" fmla="*/ 2147483646 w 705"/>
              <a:gd name="T107" fmla="*/ 2147483646 h 2533"/>
              <a:gd name="T108" fmla="*/ 2147483646 w 705"/>
              <a:gd name="T109" fmla="*/ 2147483646 h 2533"/>
              <a:gd name="T110" fmla="*/ 2147483646 w 705"/>
              <a:gd name="T111" fmla="*/ 2147483646 h 2533"/>
              <a:gd name="T112" fmla="*/ 2147483646 w 705"/>
              <a:gd name="T113" fmla="*/ 2147483646 h 2533"/>
              <a:gd name="T114" fmla="*/ 2147483646 w 705"/>
              <a:gd name="T115" fmla="*/ 2147483646 h 2533"/>
              <a:gd name="T116" fmla="*/ 2147483646 w 705"/>
              <a:gd name="T117" fmla="*/ 2147483646 h 2533"/>
              <a:gd name="T118" fmla="*/ 2147483646 w 705"/>
              <a:gd name="T119" fmla="*/ 2147483646 h 2533"/>
              <a:gd name="T120" fmla="*/ 2147483646 w 705"/>
              <a:gd name="T121" fmla="*/ 2147483646 h 253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05"/>
              <a:gd name="T184" fmla="*/ 0 h 2533"/>
              <a:gd name="T185" fmla="*/ 705 w 705"/>
              <a:gd name="T186" fmla="*/ 2533 h 253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05" h="2533">
                <a:moveTo>
                  <a:pt x="702" y="673"/>
                </a:moveTo>
                <a:lnTo>
                  <a:pt x="624" y="494"/>
                </a:lnTo>
                <a:lnTo>
                  <a:pt x="540" y="317"/>
                </a:lnTo>
                <a:lnTo>
                  <a:pt x="488" y="168"/>
                </a:lnTo>
                <a:lnTo>
                  <a:pt x="436" y="17"/>
                </a:lnTo>
                <a:lnTo>
                  <a:pt x="431" y="8"/>
                </a:lnTo>
                <a:lnTo>
                  <a:pt x="417" y="0"/>
                </a:lnTo>
                <a:lnTo>
                  <a:pt x="400" y="6"/>
                </a:lnTo>
                <a:lnTo>
                  <a:pt x="391" y="20"/>
                </a:lnTo>
                <a:lnTo>
                  <a:pt x="391" y="30"/>
                </a:lnTo>
                <a:lnTo>
                  <a:pt x="394" y="43"/>
                </a:lnTo>
                <a:lnTo>
                  <a:pt x="396" y="56"/>
                </a:lnTo>
                <a:lnTo>
                  <a:pt x="396" y="57"/>
                </a:lnTo>
                <a:lnTo>
                  <a:pt x="396" y="59"/>
                </a:lnTo>
                <a:lnTo>
                  <a:pt x="394" y="64"/>
                </a:lnTo>
                <a:lnTo>
                  <a:pt x="392" y="69"/>
                </a:lnTo>
                <a:lnTo>
                  <a:pt x="390" y="76"/>
                </a:lnTo>
                <a:lnTo>
                  <a:pt x="386" y="81"/>
                </a:lnTo>
                <a:lnTo>
                  <a:pt x="383" y="79"/>
                </a:lnTo>
                <a:lnTo>
                  <a:pt x="379" y="78"/>
                </a:lnTo>
                <a:lnTo>
                  <a:pt x="378" y="77"/>
                </a:lnTo>
                <a:lnTo>
                  <a:pt x="377" y="74"/>
                </a:lnTo>
                <a:lnTo>
                  <a:pt x="378" y="73"/>
                </a:lnTo>
                <a:lnTo>
                  <a:pt x="378" y="72"/>
                </a:lnTo>
                <a:lnTo>
                  <a:pt x="381" y="63"/>
                </a:lnTo>
                <a:lnTo>
                  <a:pt x="375" y="47"/>
                </a:lnTo>
                <a:lnTo>
                  <a:pt x="361" y="38"/>
                </a:lnTo>
                <a:lnTo>
                  <a:pt x="346" y="42"/>
                </a:lnTo>
                <a:lnTo>
                  <a:pt x="340" y="50"/>
                </a:lnTo>
                <a:lnTo>
                  <a:pt x="339" y="51"/>
                </a:lnTo>
                <a:lnTo>
                  <a:pt x="338" y="54"/>
                </a:lnTo>
                <a:lnTo>
                  <a:pt x="330" y="61"/>
                </a:lnTo>
                <a:lnTo>
                  <a:pt x="327" y="73"/>
                </a:lnTo>
                <a:lnTo>
                  <a:pt x="300" y="125"/>
                </a:lnTo>
                <a:lnTo>
                  <a:pt x="274" y="177"/>
                </a:lnTo>
                <a:lnTo>
                  <a:pt x="220" y="271"/>
                </a:lnTo>
                <a:lnTo>
                  <a:pt x="171" y="369"/>
                </a:lnTo>
                <a:lnTo>
                  <a:pt x="124" y="459"/>
                </a:lnTo>
                <a:lnTo>
                  <a:pt x="38" y="643"/>
                </a:lnTo>
                <a:lnTo>
                  <a:pt x="2" y="738"/>
                </a:lnTo>
                <a:lnTo>
                  <a:pt x="0" y="747"/>
                </a:lnTo>
                <a:lnTo>
                  <a:pt x="7" y="760"/>
                </a:lnTo>
                <a:lnTo>
                  <a:pt x="22" y="766"/>
                </a:lnTo>
                <a:lnTo>
                  <a:pt x="37" y="763"/>
                </a:lnTo>
                <a:lnTo>
                  <a:pt x="42" y="756"/>
                </a:lnTo>
                <a:lnTo>
                  <a:pt x="49" y="741"/>
                </a:lnTo>
                <a:lnTo>
                  <a:pt x="57" y="725"/>
                </a:lnTo>
                <a:lnTo>
                  <a:pt x="54" y="735"/>
                </a:lnTo>
                <a:lnTo>
                  <a:pt x="53" y="744"/>
                </a:lnTo>
                <a:lnTo>
                  <a:pt x="51" y="753"/>
                </a:lnTo>
                <a:lnTo>
                  <a:pt x="60" y="768"/>
                </a:lnTo>
                <a:lnTo>
                  <a:pt x="75" y="774"/>
                </a:lnTo>
                <a:lnTo>
                  <a:pt x="89" y="770"/>
                </a:lnTo>
                <a:lnTo>
                  <a:pt x="94" y="763"/>
                </a:lnTo>
                <a:lnTo>
                  <a:pt x="107" y="733"/>
                </a:lnTo>
                <a:lnTo>
                  <a:pt x="121" y="704"/>
                </a:lnTo>
                <a:lnTo>
                  <a:pt x="127" y="700"/>
                </a:lnTo>
                <a:lnTo>
                  <a:pt x="130" y="694"/>
                </a:lnTo>
                <a:lnTo>
                  <a:pt x="143" y="669"/>
                </a:lnTo>
                <a:lnTo>
                  <a:pt x="155" y="643"/>
                </a:lnTo>
                <a:lnTo>
                  <a:pt x="156" y="646"/>
                </a:lnTo>
                <a:lnTo>
                  <a:pt x="158" y="648"/>
                </a:lnTo>
                <a:lnTo>
                  <a:pt x="164" y="655"/>
                </a:lnTo>
                <a:lnTo>
                  <a:pt x="175" y="655"/>
                </a:lnTo>
                <a:lnTo>
                  <a:pt x="178" y="654"/>
                </a:lnTo>
                <a:lnTo>
                  <a:pt x="182" y="654"/>
                </a:lnTo>
                <a:lnTo>
                  <a:pt x="187" y="651"/>
                </a:lnTo>
                <a:lnTo>
                  <a:pt x="193" y="642"/>
                </a:lnTo>
                <a:lnTo>
                  <a:pt x="190" y="632"/>
                </a:lnTo>
                <a:lnTo>
                  <a:pt x="181" y="625"/>
                </a:lnTo>
                <a:lnTo>
                  <a:pt x="175" y="625"/>
                </a:lnTo>
                <a:lnTo>
                  <a:pt x="182" y="621"/>
                </a:lnTo>
                <a:lnTo>
                  <a:pt x="200" y="588"/>
                </a:lnTo>
                <a:lnTo>
                  <a:pt x="224" y="520"/>
                </a:lnTo>
                <a:lnTo>
                  <a:pt x="233" y="494"/>
                </a:lnTo>
                <a:lnTo>
                  <a:pt x="250" y="457"/>
                </a:lnTo>
                <a:lnTo>
                  <a:pt x="267" y="419"/>
                </a:lnTo>
                <a:lnTo>
                  <a:pt x="307" y="337"/>
                </a:lnTo>
                <a:lnTo>
                  <a:pt x="348" y="254"/>
                </a:lnTo>
                <a:lnTo>
                  <a:pt x="346" y="330"/>
                </a:lnTo>
                <a:lnTo>
                  <a:pt x="343" y="405"/>
                </a:lnTo>
                <a:lnTo>
                  <a:pt x="326" y="668"/>
                </a:lnTo>
                <a:lnTo>
                  <a:pt x="315" y="1195"/>
                </a:lnTo>
                <a:lnTo>
                  <a:pt x="327" y="1722"/>
                </a:lnTo>
                <a:lnTo>
                  <a:pt x="364" y="2248"/>
                </a:lnTo>
                <a:lnTo>
                  <a:pt x="391" y="2511"/>
                </a:lnTo>
                <a:lnTo>
                  <a:pt x="394" y="2519"/>
                </a:lnTo>
                <a:lnTo>
                  <a:pt x="404" y="2527"/>
                </a:lnTo>
                <a:lnTo>
                  <a:pt x="417" y="2527"/>
                </a:lnTo>
                <a:lnTo>
                  <a:pt x="426" y="2519"/>
                </a:lnTo>
                <a:lnTo>
                  <a:pt x="427" y="2511"/>
                </a:lnTo>
                <a:lnTo>
                  <a:pt x="423" y="2472"/>
                </a:lnTo>
                <a:lnTo>
                  <a:pt x="420" y="2433"/>
                </a:lnTo>
                <a:lnTo>
                  <a:pt x="425" y="2458"/>
                </a:lnTo>
                <a:lnTo>
                  <a:pt x="440" y="2499"/>
                </a:lnTo>
                <a:lnTo>
                  <a:pt x="464" y="2527"/>
                </a:lnTo>
                <a:lnTo>
                  <a:pt x="499" y="2533"/>
                </a:lnTo>
                <a:lnTo>
                  <a:pt x="521" y="2524"/>
                </a:lnTo>
                <a:lnTo>
                  <a:pt x="528" y="2518"/>
                </a:lnTo>
                <a:lnTo>
                  <a:pt x="530" y="2508"/>
                </a:lnTo>
                <a:lnTo>
                  <a:pt x="526" y="2232"/>
                </a:lnTo>
                <a:lnTo>
                  <a:pt x="510" y="1683"/>
                </a:lnTo>
                <a:lnTo>
                  <a:pt x="486" y="1133"/>
                </a:lnTo>
                <a:lnTo>
                  <a:pt x="451" y="584"/>
                </a:lnTo>
                <a:lnTo>
                  <a:pt x="431" y="309"/>
                </a:lnTo>
                <a:lnTo>
                  <a:pt x="528" y="525"/>
                </a:lnTo>
                <a:lnTo>
                  <a:pt x="627" y="742"/>
                </a:lnTo>
                <a:lnTo>
                  <a:pt x="631" y="750"/>
                </a:lnTo>
                <a:lnTo>
                  <a:pt x="644" y="755"/>
                </a:lnTo>
                <a:lnTo>
                  <a:pt x="657" y="752"/>
                </a:lnTo>
                <a:lnTo>
                  <a:pt x="668" y="744"/>
                </a:lnTo>
                <a:lnTo>
                  <a:pt x="671" y="738"/>
                </a:lnTo>
                <a:lnTo>
                  <a:pt x="680" y="735"/>
                </a:lnTo>
                <a:lnTo>
                  <a:pt x="690" y="720"/>
                </a:lnTo>
                <a:lnTo>
                  <a:pt x="688" y="708"/>
                </a:lnTo>
                <a:lnTo>
                  <a:pt x="687" y="706"/>
                </a:lnTo>
                <a:lnTo>
                  <a:pt x="687" y="703"/>
                </a:lnTo>
                <a:lnTo>
                  <a:pt x="696" y="699"/>
                </a:lnTo>
                <a:lnTo>
                  <a:pt x="705" y="685"/>
                </a:lnTo>
                <a:lnTo>
                  <a:pt x="702" y="673"/>
                </a:lnTo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" name="Shape 68"/>
          <p:cNvSpPr txBox="1"/>
          <p:nvPr/>
        </p:nvSpPr>
        <p:spPr bwMode="auto">
          <a:xfrm>
            <a:off x="838200" y="5019865"/>
            <a:ext cx="4495683" cy="747917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lIns="121900" tIns="121900" rIns="121900" bIns="121900"/>
          <a:lstStyle/>
          <a:p>
            <a:pPr defTabSz="1219170">
              <a:defRPr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核定後即可使用：如居家服務、日間照顧、交通接送、輔具及喘息服務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等。</a:t>
            </a:r>
            <a:endParaRPr lang="zh-TW" altLang="en-US" b="1" kern="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/>
              <a:sym typeface="Arial"/>
            </a:endParaRPr>
          </a:p>
        </p:txBody>
      </p:sp>
      <p:cxnSp>
        <p:nvCxnSpPr>
          <p:cNvPr id="20" name="直線單箭頭接點 19"/>
          <p:cNvCxnSpPr/>
          <p:nvPr/>
        </p:nvCxnSpPr>
        <p:spPr>
          <a:xfrm flipH="1">
            <a:off x="5516390" y="5390118"/>
            <a:ext cx="2107411" cy="370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27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1391</Words>
  <Application>Microsoft Office PowerPoint</Application>
  <PresentationFormat>自訂</PresentationFormat>
  <Paragraphs>349</Paragraphs>
  <Slides>32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Office 主题</vt:lpstr>
      <vt:lpstr>PowerPoint 簡報</vt:lpstr>
      <vt:lpstr>背景</vt:lpstr>
      <vt:lpstr>服務對象之比較</vt:lpstr>
      <vt:lpstr>提供服務之差別</vt:lpstr>
      <vt:lpstr>長照2.0包裹式給付</vt:lpstr>
      <vt:lpstr>PowerPoint 簡報</vt:lpstr>
      <vt:lpstr>好康在哪找?</vt:lpstr>
      <vt:lpstr>✍打1966「前」，我該做什麼？</vt:lpstr>
      <vt:lpstr>打１９６６，後會發生什麼？ </vt:lpstr>
      <vt:lpstr>您，知道彰化市有多少ABC嗎？</vt:lpstr>
      <vt:lpstr>您，知道彰化市有日托、日照嗎？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USER2</cp:lastModifiedBy>
  <cp:revision>186</cp:revision>
  <cp:lastPrinted>2019-05-09T08:42:05Z</cp:lastPrinted>
  <dcterms:created xsi:type="dcterms:W3CDTF">2018-07-27T03:03:00Z</dcterms:created>
  <dcterms:modified xsi:type="dcterms:W3CDTF">2019-05-13T03:54:21Z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